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8" r:id="rId5"/>
    <p:sldId id="413" r:id="rId6"/>
    <p:sldId id="375" r:id="rId7"/>
    <p:sldId id="414" r:id="rId8"/>
    <p:sldId id="415" r:id="rId9"/>
    <p:sldId id="416" r:id="rId10"/>
    <p:sldId id="417" r:id="rId11"/>
    <p:sldId id="418" r:id="rId12"/>
    <p:sldId id="419" r:id="rId13"/>
    <p:sldId id="434" r:id="rId14"/>
    <p:sldId id="420" r:id="rId15"/>
    <p:sldId id="421" r:id="rId16"/>
    <p:sldId id="422" r:id="rId17"/>
    <p:sldId id="424" r:id="rId18"/>
    <p:sldId id="425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735F28-8D5E-4AB9-ADA2-A1436B3F4397}" v="11" dt="2026-08-05T19:26:26.0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dney Blodgett - KACo" userId="d7be2b44-d75a-4859-ad4a-c3a02f254bf4" providerId="ADAL" clId="{1CEC7F84-DC1F-4B24-ADD9-5E02070DD129}"/>
    <pc:docChg chg="undo custSel addSld delSld modSld sldOrd">
      <pc:chgData name="Sydney Blodgett - KACo" userId="d7be2b44-d75a-4859-ad4a-c3a02f254bf4" providerId="ADAL" clId="{1CEC7F84-DC1F-4B24-ADD9-5E02070DD129}" dt="2026-08-05T19:26:48.262" v="849" actId="1076"/>
      <pc:docMkLst>
        <pc:docMk/>
      </pc:docMkLst>
      <pc:sldChg chg="addSp delSp modSp add mod delAnim">
        <pc:chgData name="Sydney Blodgett - KACo" userId="d7be2b44-d75a-4859-ad4a-c3a02f254bf4" providerId="ADAL" clId="{1CEC7F84-DC1F-4B24-ADD9-5E02070DD129}" dt="2026-08-05T19:07:27.326" v="60" actId="732"/>
        <pc:sldMkLst>
          <pc:docMk/>
          <pc:sldMk cId="2553108688" sldId="420"/>
        </pc:sldMkLst>
        <pc:spChg chg="mod">
          <ac:chgData name="Sydney Blodgett - KACo" userId="d7be2b44-d75a-4859-ad4a-c3a02f254bf4" providerId="ADAL" clId="{1CEC7F84-DC1F-4B24-ADD9-5E02070DD129}" dt="2026-08-05T19:05:59.031" v="54" actId="20577"/>
          <ac:spMkLst>
            <pc:docMk/>
            <pc:sldMk cId="2553108688" sldId="420"/>
            <ac:spMk id="4" creationId="{624A0F98-E41F-5B9D-0C95-7307E11C44BA}"/>
          </ac:spMkLst>
        </pc:spChg>
        <pc:spChg chg="mod">
          <ac:chgData name="Sydney Blodgett - KACo" userId="d7be2b44-d75a-4859-ad4a-c3a02f254bf4" providerId="ADAL" clId="{1CEC7F84-DC1F-4B24-ADD9-5E02070DD129}" dt="2026-08-05T19:05:44.640" v="15" actId="20577"/>
          <ac:spMkLst>
            <pc:docMk/>
            <pc:sldMk cId="2553108688" sldId="420"/>
            <ac:spMk id="8" creationId="{4A33A14B-3B7B-6656-727E-37122B27F901}"/>
          </ac:spMkLst>
        </pc:spChg>
        <pc:picChg chg="add mod modCrop">
          <ac:chgData name="Sydney Blodgett - KACo" userId="d7be2b44-d75a-4859-ad4a-c3a02f254bf4" providerId="ADAL" clId="{1CEC7F84-DC1F-4B24-ADD9-5E02070DD129}" dt="2026-08-05T19:07:27.326" v="60" actId="732"/>
          <ac:picMkLst>
            <pc:docMk/>
            <pc:sldMk cId="2553108688" sldId="420"/>
            <ac:picMk id="3" creationId="{F43BFC71-C384-3968-1A2B-9B394E3C4284}"/>
          </ac:picMkLst>
        </pc:picChg>
        <pc:picChg chg="del">
          <ac:chgData name="Sydney Blodgett - KACo" userId="d7be2b44-d75a-4859-ad4a-c3a02f254bf4" providerId="ADAL" clId="{1CEC7F84-DC1F-4B24-ADD9-5E02070DD129}" dt="2026-08-05T19:06:03.641" v="55" actId="478"/>
          <ac:picMkLst>
            <pc:docMk/>
            <pc:sldMk cId="2553108688" sldId="420"/>
            <ac:picMk id="9" creationId="{AF1C0947-5B45-91EB-9036-F1A4B0282B7E}"/>
          </ac:picMkLst>
        </pc:picChg>
      </pc:sldChg>
      <pc:sldChg chg="addSp delSp modSp add mod">
        <pc:chgData name="Sydney Blodgett - KACo" userId="d7be2b44-d75a-4859-ad4a-c3a02f254bf4" providerId="ADAL" clId="{1CEC7F84-DC1F-4B24-ADD9-5E02070DD129}" dt="2026-08-05T19:09:39.916" v="135" actId="732"/>
        <pc:sldMkLst>
          <pc:docMk/>
          <pc:sldMk cId="4200115136" sldId="421"/>
        </pc:sldMkLst>
        <pc:spChg chg="mod">
          <ac:chgData name="Sydney Blodgett - KACo" userId="d7be2b44-d75a-4859-ad4a-c3a02f254bf4" providerId="ADAL" clId="{1CEC7F84-DC1F-4B24-ADD9-5E02070DD129}" dt="2026-08-05T19:08:04.115" v="123" actId="20577"/>
          <ac:spMkLst>
            <pc:docMk/>
            <pc:sldMk cId="4200115136" sldId="421"/>
            <ac:spMk id="4" creationId="{D65E45A4-569A-CD02-F910-5A55B1E143EA}"/>
          </ac:spMkLst>
        </pc:spChg>
        <pc:spChg chg="mod">
          <ac:chgData name="Sydney Blodgett - KACo" userId="d7be2b44-d75a-4859-ad4a-c3a02f254bf4" providerId="ADAL" clId="{1CEC7F84-DC1F-4B24-ADD9-5E02070DD129}" dt="2026-08-05T19:07:48.496" v="81" actId="20577"/>
          <ac:spMkLst>
            <pc:docMk/>
            <pc:sldMk cId="4200115136" sldId="421"/>
            <ac:spMk id="8" creationId="{CA4A165A-3A62-FC54-8FC7-D4104CB746F5}"/>
          </ac:spMkLst>
        </pc:spChg>
        <pc:picChg chg="del mod">
          <ac:chgData name="Sydney Blodgett - KACo" userId="d7be2b44-d75a-4859-ad4a-c3a02f254bf4" providerId="ADAL" clId="{1CEC7F84-DC1F-4B24-ADD9-5E02070DD129}" dt="2026-08-05T19:08:07.420" v="125" actId="478"/>
          <ac:picMkLst>
            <pc:docMk/>
            <pc:sldMk cId="4200115136" sldId="421"/>
            <ac:picMk id="3" creationId="{E1ABC45E-E5EB-4CDA-0761-E268C83AFCFA}"/>
          </ac:picMkLst>
        </pc:picChg>
        <pc:picChg chg="add mod modCrop">
          <ac:chgData name="Sydney Blodgett - KACo" userId="d7be2b44-d75a-4859-ad4a-c3a02f254bf4" providerId="ADAL" clId="{1CEC7F84-DC1F-4B24-ADD9-5E02070DD129}" dt="2026-08-05T19:09:39.916" v="135" actId="732"/>
          <ac:picMkLst>
            <pc:docMk/>
            <pc:sldMk cId="4200115136" sldId="421"/>
            <ac:picMk id="6" creationId="{28975619-311A-540D-6FA3-E26D6E9D2AAF}"/>
          </ac:picMkLst>
        </pc:picChg>
      </pc:sldChg>
      <pc:sldChg chg="addSp delSp modSp add mod">
        <pc:chgData name="Sydney Blodgett - KACo" userId="d7be2b44-d75a-4859-ad4a-c3a02f254bf4" providerId="ADAL" clId="{1CEC7F84-DC1F-4B24-ADD9-5E02070DD129}" dt="2026-08-05T19:11:06.732" v="162" actId="732"/>
        <pc:sldMkLst>
          <pc:docMk/>
          <pc:sldMk cId="24674111" sldId="422"/>
        </pc:sldMkLst>
        <pc:spChg chg="mod">
          <ac:chgData name="Sydney Blodgett - KACo" userId="d7be2b44-d75a-4859-ad4a-c3a02f254bf4" providerId="ADAL" clId="{1CEC7F84-DC1F-4B24-ADD9-5E02070DD129}" dt="2026-08-05T19:10:09.135" v="155"/>
          <ac:spMkLst>
            <pc:docMk/>
            <pc:sldMk cId="24674111" sldId="422"/>
            <ac:spMk id="4" creationId="{C13EAD89-70AC-425C-CFBF-C575D52F8500}"/>
          </ac:spMkLst>
        </pc:spChg>
        <pc:spChg chg="mod">
          <ac:chgData name="Sydney Blodgett - KACo" userId="d7be2b44-d75a-4859-ad4a-c3a02f254bf4" providerId="ADAL" clId="{1CEC7F84-DC1F-4B24-ADD9-5E02070DD129}" dt="2026-08-05T19:09:56.941" v="153" actId="20577"/>
          <ac:spMkLst>
            <pc:docMk/>
            <pc:sldMk cId="24674111" sldId="422"/>
            <ac:spMk id="8" creationId="{16523F82-9772-2EA9-8200-BA17602DD772}"/>
          </ac:spMkLst>
        </pc:spChg>
        <pc:picChg chg="add mod modCrop">
          <ac:chgData name="Sydney Blodgett - KACo" userId="d7be2b44-d75a-4859-ad4a-c3a02f254bf4" providerId="ADAL" clId="{1CEC7F84-DC1F-4B24-ADD9-5E02070DD129}" dt="2026-08-05T19:11:06.732" v="162" actId="732"/>
          <ac:picMkLst>
            <pc:docMk/>
            <pc:sldMk cId="24674111" sldId="422"/>
            <ac:picMk id="3" creationId="{1B1A6013-8BEE-D0B2-54E5-B5C574FC48ED}"/>
          </ac:picMkLst>
        </pc:picChg>
        <pc:picChg chg="del">
          <ac:chgData name="Sydney Blodgett - KACo" userId="d7be2b44-d75a-4859-ad4a-c3a02f254bf4" providerId="ADAL" clId="{1CEC7F84-DC1F-4B24-ADD9-5E02070DD129}" dt="2026-08-05T19:10:47.152" v="157" actId="478"/>
          <ac:picMkLst>
            <pc:docMk/>
            <pc:sldMk cId="24674111" sldId="422"/>
            <ac:picMk id="6" creationId="{003B5D7D-014F-05B0-6E6B-B8577D77DE9A}"/>
          </ac:picMkLst>
        </pc:picChg>
      </pc:sldChg>
      <pc:sldChg chg="delSp modSp add del mod">
        <pc:chgData name="Sydney Blodgett - KACo" userId="d7be2b44-d75a-4859-ad4a-c3a02f254bf4" providerId="ADAL" clId="{1CEC7F84-DC1F-4B24-ADD9-5E02070DD129}" dt="2026-08-05T19:13:41.496" v="226" actId="2696"/>
        <pc:sldMkLst>
          <pc:docMk/>
          <pc:sldMk cId="1204041020" sldId="423"/>
        </pc:sldMkLst>
        <pc:spChg chg="del mod">
          <ac:chgData name="Sydney Blodgett - KACo" userId="d7be2b44-d75a-4859-ad4a-c3a02f254bf4" providerId="ADAL" clId="{1CEC7F84-DC1F-4B24-ADD9-5E02070DD129}" dt="2026-08-05T19:11:39.822" v="202"/>
          <ac:spMkLst>
            <pc:docMk/>
            <pc:sldMk cId="1204041020" sldId="423"/>
            <ac:spMk id="4" creationId="{DBBD4B3C-F91A-EFCE-2298-B6FE4426C70E}"/>
          </ac:spMkLst>
        </pc:spChg>
        <pc:spChg chg="mod">
          <ac:chgData name="Sydney Blodgett - KACo" userId="d7be2b44-d75a-4859-ad4a-c3a02f254bf4" providerId="ADAL" clId="{1CEC7F84-DC1F-4B24-ADD9-5E02070DD129}" dt="2026-08-05T19:13:21.288" v="213" actId="20577"/>
          <ac:spMkLst>
            <pc:docMk/>
            <pc:sldMk cId="1204041020" sldId="423"/>
            <ac:spMk id="8" creationId="{B56AA9C3-751D-2688-26BE-E667EDDD32D7}"/>
          </ac:spMkLst>
        </pc:spChg>
        <pc:picChg chg="del">
          <ac:chgData name="Sydney Blodgett - KACo" userId="d7be2b44-d75a-4859-ad4a-c3a02f254bf4" providerId="ADAL" clId="{1CEC7F84-DC1F-4B24-ADD9-5E02070DD129}" dt="2026-08-05T19:11:22.039" v="164" actId="478"/>
          <ac:picMkLst>
            <pc:docMk/>
            <pc:sldMk cId="1204041020" sldId="423"/>
            <ac:picMk id="3" creationId="{BB2E2A94-6DC9-418B-34B8-3CC055CE6105}"/>
          </ac:picMkLst>
        </pc:picChg>
      </pc:sldChg>
      <pc:sldChg chg="modSp add mod ord">
        <pc:chgData name="Sydney Blodgett - KACo" userId="d7be2b44-d75a-4859-ad4a-c3a02f254bf4" providerId="ADAL" clId="{1CEC7F84-DC1F-4B24-ADD9-5E02070DD129}" dt="2026-08-05T19:13:34.594" v="224" actId="20577"/>
        <pc:sldMkLst>
          <pc:docMk/>
          <pc:sldMk cId="120337783" sldId="424"/>
        </pc:sldMkLst>
        <pc:spChg chg="mod">
          <ac:chgData name="Sydney Blodgett - KACo" userId="d7be2b44-d75a-4859-ad4a-c3a02f254bf4" providerId="ADAL" clId="{1CEC7F84-DC1F-4B24-ADD9-5E02070DD129}" dt="2026-08-05T19:13:34.594" v="224" actId="20577"/>
          <ac:spMkLst>
            <pc:docMk/>
            <pc:sldMk cId="120337783" sldId="424"/>
            <ac:spMk id="8" creationId="{C046BB0A-D95B-85FE-590E-2CE1C808EEF0}"/>
          </ac:spMkLst>
        </pc:spChg>
      </pc:sldChg>
      <pc:sldChg chg="addSp modSp add mod">
        <pc:chgData name="Sydney Blodgett - KACo" userId="d7be2b44-d75a-4859-ad4a-c3a02f254bf4" providerId="ADAL" clId="{1CEC7F84-DC1F-4B24-ADD9-5E02070DD129}" dt="2026-08-05T19:14:18.360" v="264"/>
        <pc:sldMkLst>
          <pc:docMk/>
          <pc:sldMk cId="177781936" sldId="425"/>
        </pc:sldMkLst>
        <pc:spChg chg="add mod">
          <ac:chgData name="Sydney Blodgett - KACo" userId="d7be2b44-d75a-4859-ad4a-c3a02f254bf4" providerId="ADAL" clId="{1CEC7F84-DC1F-4B24-ADD9-5E02070DD129}" dt="2026-08-05T19:14:18.360" v="264"/>
          <ac:spMkLst>
            <pc:docMk/>
            <pc:sldMk cId="177781936" sldId="425"/>
            <ac:spMk id="4" creationId="{D46AC605-6C57-8878-6E05-3EE4451F38E3}"/>
          </ac:spMkLst>
        </pc:spChg>
        <pc:spChg chg="mod">
          <ac:chgData name="Sydney Blodgett - KACo" userId="d7be2b44-d75a-4859-ad4a-c3a02f254bf4" providerId="ADAL" clId="{1CEC7F84-DC1F-4B24-ADD9-5E02070DD129}" dt="2026-08-05T19:14:03.236" v="258" actId="1076"/>
          <ac:spMkLst>
            <pc:docMk/>
            <pc:sldMk cId="177781936" sldId="425"/>
            <ac:spMk id="8" creationId="{E2720617-52F2-72BE-A790-2497A48AA6A2}"/>
          </ac:spMkLst>
        </pc:spChg>
      </pc:sldChg>
      <pc:sldChg chg="addSp delSp modSp add mod">
        <pc:chgData name="Sydney Blodgett - KACo" userId="d7be2b44-d75a-4859-ad4a-c3a02f254bf4" providerId="ADAL" clId="{1CEC7F84-DC1F-4B24-ADD9-5E02070DD129}" dt="2026-08-05T19:15:47.845" v="359" actId="478"/>
        <pc:sldMkLst>
          <pc:docMk/>
          <pc:sldMk cId="2861481540" sldId="426"/>
        </pc:sldMkLst>
        <pc:spChg chg="add del mod">
          <ac:chgData name="Sydney Blodgett - KACo" userId="d7be2b44-d75a-4859-ad4a-c3a02f254bf4" providerId="ADAL" clId="{1CEC7F84-DC1F-4B24-ADD9-5E02070DD129}" dt="2026-08-05T19:15:47.845" v="359" actId="478"/>
          <ac:spMkLst>
            <pc:docMk/>
            <pc:sldMk cId="2861481540" sldId="426"/>
            <ac:spMk id="3" creationId="{9B4AC213-DD7F-0105-33E1-6006AC59DA96}"/>
          </ac:spMkLst>
        </pc:spChg>
        <pc:spChg chg="mod">
          <ac:chgData name="Sydney Blodgett - KACo" userId="d7be2b44-d75a-4859-ad4a-c3a02f254bf4" providerId="ADAL" clId="{1CEC7F84-DC1F-4B24-ADD9-5E02070DD129}" dt="2026-08-05T19:14:56.163" v="290" actId="1076"/>
          <ac:spMkLst>
            <pc:docMk/>
            <pc:sldMk cId="2861481540" sldId="426"/>
            <ac:spMk id="4" creationId="{E89CAF40-FAFE-624B-3DBC-3C346CC201CF}"/>
          </ac:spMkLst>
        </pc:spChg>
        <pc:spChg chg="mod">
          <ac:chgData name="Sydney Blodgett - KACo" userId="d7be2b44-d75a-4859-ad4a-c3a02f254bf4" providerId="ADAL" clId="{1CEC7F84-DC1F-4B24-ADD9-5E02070DD129}" dt="2026-08-05T19:14:33.581" v="285" actId="20577"/>
          <ac:spMkLst>
            <pc:docMk/>
            <pc:sldMk cId="2861481540" sldId="426"/>
            <ac:spMk id="8" creationId="{4D1CC416-79B7-C979-EEC6-A0C9A6854614}"/>
          </ac:spMkLst>
        </pc:spChg>
      </pc:sldChg>
      <pc:sldChg chg="modSp add mod ord">
        <pc:chgData name="Sydney Blodgett - KACo" userId="d7be2b44-d75a-4859-ad4a-c3a02f254bf4" providerId="ADAL" clId="{1CEC7F84-DC1F-4B24-ADD9-5E02070DD129}" dt="2026-08-05T19:16:04.497" v="372" actId="20577"/>
        <pc:sldMkLst>
          <pc:docMk/>
          <pc:sldMk cId="2017260105" sldId="427"/>
        </pc:sldMkLst>
        <pc:spChg chg="mod">
          <ac:chgData name="Sydney Blodgett - KACo" userId="d7be2b44-d75a-4859-ad4a-c3a02f254bf4" providerId="ADAL" clId="{1CEC7F84-DC1F-4B24-ADD9-5E02070DD129}" dt="2026-08-05T19:16:04.497" v="372" actId="20577"/>
          <ac:spMkLst>
            <pc:docMk/>
            <pc:sldMk cId="2017260105" sldId="427"/>
            <ac:spMk id="8" creationId="{AE96AC08-CAF6-4ABA-182D-F7F6AFA0D708}"/>
          </ac:spMkLst>
        </pc:spChg>
      </pc:sldChg>
      <pc:sldChg chg="addSp modSp add mod">
        <pc:chgData name="Sydney Blodgett - KACo" userId="d7be2b44-d75a-4859-ad4a-c3a02f254bf4" providerId="ADAL" clId="{1CEC7F84-DC1F-4B24-ADD9-5E02070DD129}" dt="2026-08-05T19:20:09.508" v="510" actId="403"/>
        <pc:sldMkLst>
          <pc:docMk/>
          <pc:sldMk cId="2765711240" sldId="428"/>
        </pc:sldMkLst>
        <pc:spChg chg="add mod">
          <ac:chgData name="Sydney Blodgett - KACo" userId="d7be2b44-d75a-4859-ad4a-c3a02f254bf4" providerId="ADAL" clId="{1CEC7F84-DC1F-4B24-ADD9-5E02070DD129}" dt="2026-08-05T19:20:09.508" v="510" actId="403"/>
          <ac:spMkLst>
            <pc:docMk/>
            <pc:sldMk cId="2765711240" sldId="428"/>
            <ac:spMk id="3" creationId="{D7253D56-5E98-369B-C6D0-37044D52F18F}"/>
          </ac:spMkLst>
        </pc:spChg>
        <pc:spChg chg="mod">
          <ac:chgData name="Sydney Blodgett - KACo" userId="d7be2b44-d75a-4859-ad4a-c3a02f254bf4" providerId="ADAL" clId="{1CEC7F84-DC1F-4B24-ADD9-5E02070DD129}" dt="2026-08-05T19:18:46.727" v="398" actId="33524"/>
          <ac:spMkLst>
            <pc:docMk/>
            <pc:sldMk cId="2765711240" sldId="428"/>
            <ac:spMk id="8" creationId="{F57C43E4-2B3C-8DB0-D6A5-42370719D663}"/>
          </ac:spMkLst>
        </pc:spChg>
      </pc:sldChg>
      <pc:sldChg chg="modSp add mod">
        <pc:chgData name="Sydney Blodgett - KACo" userId="d7be2b44-d75a-4859-ad4a-c3a02f254bf4" providerId="ADAL" clId="{1CEC7F84-DC1F-4B24-ADD9-5E02070DD129}" dt="2026-08-05T19:20:43.171" v="597" actId="20577"/>
        <pc:sldMkLst>
          <pc:docMk/>
          <pc:sldMk cId="135844540" sldId="429"/>
        </pc:sldMkLst>
        <pc:spChg chg="mod">
          <ac:chgData name="Sydney Blodgett - KACo" userId="d7be2b44-d75a-4859-ad4a-c3a02f254bf4" providerId="ADAL" clId="{1CEC7F84-DC1F-4B24-ADD9-5E02070DD129}" dt="2026-08-05T19:20:43.171" v="597" actId="20577"/>
          <ac:spMkLst>
            <pc:docMk/>
            <pc:sldMk cId="135844540" sldId="429"/>
            <ac:spMk id="3" creationId="{624A2769-FAF0-D2B6-E710-C9C03DD07C75}"/>
          </ac:spMkLst>
        </pc:spChg>
        <pc:spChg chg="mod">
          <ac:chgData name="Sydney Blodgett - KACo" userId="d7be2b44-d75a-4859-ad4a-c3a02f254bf4" providerId="ADAL" clId="{1CEC7F84-DC1F-4B24-ADD9-5E02070DD129}" dt="2026-08-05T19:20:23.736" v="529" actId="20577"/>
          <ac:spMkLst>
            <pc:docMk/>
            <pc:sldMk cId="135844540" sldId="429"/>
            <ac:spMk id="8" creationId="{154D7F1B-1ADE-A2B7-A1D3-8F1AF7DE1460}"/>
          </ac:spMkLst>
        </pc:spChg>
      </pc:sldChg>
      <pc:sldChg chg="add">
        <pc:chgData name="Sydney Blodgett - KACo" userId="d7be2b44-d75a-4859-ad4a-c3a02f254bf4" providerId="ADAL" clId="{1CEC7F84-DC1F-4B24-ADD9-5E02070DD129}" dt="2026-08-05T19:20:57.695" v="598" actId="2890"/>
        <pc:sldMkLst>
          <pc:docMk/>
          <pc:sldMk cId="2856363330" sldId="430"/>
        </pc:sldMkLst>
      </pc:sldChg>
      <pc:sldChg chg="modSp add mod">
        <pc:chgData name="Sydney Blodgett - KACo" userId="d7be2b44-d75a-4859-ad4a-c3a02f254bf4" providerId="ADAL" clId="{1CEC7F84-DC1F-4B24-ADD9-5E02070DD129}" dt="2026-08-05T19:22:17.075" v="678" actId="20577"/>
        <pc:sldMkLst>
          <pc:docMk/>
          <pc:sldMk cId="2690887819" sldId="431"/>
        </pc:sldMkLst>
        <pc:spChg chg="mod">
          <ac:chgData name="Sydney Blodgett - KACo" userId="d7be2b44-d75a-4859-ad4a-c3a02f254bf4" providerId="ADAL" clId="{1CEC7F84-DC1F-4B24-ADD9-5E02070DD129}" dt="2026-08-05T19:22:17.075" v="678" actId="20577"/>
          <ac:spMkLst>
            <pc:docMk/>
            <pc:sldMk cId="2690887819" sldId="431"/>
            <ac:spMk id="3" creationId="{BF9FF0E8-35E8-5B7F-1CC6-3C5FCF3A315E}"/>
          </ac:spMkLst>
        </pc:spChg>
        <pc:spChg chg="mod">
          <ac:chgData name="Sydney Blodgett - KACo" userId="d7be2b44-d75a-4859-ad4a-c3a02f254bf4" providerId="ADAL" clId="{1CEC7F84-DC1F-4B24-ADD9-5E02070DD129}" dt="2026-08-05T19:21:57.859" v="618" actId="20577"/>
          <ac:spMkLst>
            <pc:docMk/>
            <pc:sldMk cId="2690887819" sldId="431"/>
            <ac:spMk id="8" creationId="{56147E3C-DE45-CBB2-6137-5309D0A95131}"/>
          </ac:spMkLst>
        </pc:spChg>
      </pc:sldChg>
      <pc:sldChg chg="modSp add mod">
        <pc:chgData name="Sydney Blodgett - KACo" userId="d7be2b44-d75a-4859-ad4a-c3a02f254bf4" providerId="ADAL" clId="{1CEC7F84-DC1F-4B24-ADD9-5E02070DD129}" dt="2026-08-05T19:22:55.670" v="767" actId="20577"/>
        <pc:sldMkLst>
          <pc:docMk/>
          <pc:sldMk cId="1293623296" sldId="432"/>
        </pc:sldMkLst>
        <pc:spChg chg="mod">
          <ac:chgData name="Sydney Blodgett - KACo" userId="d7be2b44-d75a-4859-ad4a-c3a02f254bf4" providerId="ADAL" clId="{1CEC7F84-DC1F-4B24-ADD9-5E02070DD129}" dt="2026-08-05T19:22:55.670" v="767" actId="20577"/>
          <ac:spMkLst>
            <pc:docMk/>
            <pc:sldMk cId="1293623296" sldId="432"/>
            <ac:spMk id="3" creationId="{E21F00FC-9703-FFB0-B0E8-15238A918E9E}"/>
          </ac:spMkLst>
        </pc:spChg>
        <pc:spChg chg="mod">
          <ac:chgData name="Sydney Blodgett - KACo" userId="d7be2b44-d75a-4859-ad4a-c3a02f254bf4" providerId="ADAL" clId="{1CEC7F84-DC1F-4B24-ADD9-5E02070DD129}" dt="2026-08-05T19:22:42.659" v="717" actId="20577"/>
          <ac:spMkLst>
            <pc:docMk/>
            <pc:sldMk cId="1293623296" sldId="432"/>
            <ac:spMk id="8" creationId="{DE09FBB2-C0EA-8387-11A9-C80A28C1DCD8}"/>
          </ac:spMkLst>
        </pc:spChg>
      </pc:sldChg>
      <pc:sldChg chg="modSp add mod">
        <pc:chgData name="Sydney Blodgett - KACo" userId="d7be2b44-d75a-4859-ad4a-c3a02f254bf4" providerId="ADAL" clId="{1CEC7F84-DC1F-4B24-ADD9-5E02070DD129}" dt="2026-08-05T19:23:18.947" v="832" actId="20577"/>
        <pc:sldMkLst>
          <pc:docMk/>
          <pc:sldMk cId="1951487574" sldId="433"/>
        </pc:sldMkLst>
        <pc:spChg chg="mod">
          <ac:chgData name="Sydney Blodgett - KACo" userId="d7be2b44-d75a-4859-ad4a-c3a02f254bf4" providerId="ADAL" clId="{1CEC7F84-DC1F-4B24-ADD9-5E02070DD129}" dt="2026-08-05T19:23:18.947" v="832" actId="20577"/>
          <ac:spMkLst>
            <pc:docMk/>
            <pc:sldMk cId="1951487574" sldId="433"/>
            <ac:spMk id="3" creationId="{6E1C78D1-95EB-EA43-869E-6C6746482D7F}"/>
          </ac:spMkLst>
        </pc:spChg>
        <pc:spChg chg="mod">
          <ac:chgData name="Sydney Blodgett - KACo" userId="d7be2b44-d75a-4859-ad4a-c3a02f254bf4" providerId="ADAL" clId="{1CEC7F84-DC1F-4B24-ADD9-5E02070DD129}" dt="2026-08-05T19:23:07.421" v="786" actId="20577"/>
          <ac:spMkLst>
            <pc:docMk/>
            <pc:sldMk cId="1951487574" sldId="433"/>
            <ac:spMk id="8" creationId="{91658827-0A25-CD10-1F8B-989BA406C062}"/>
          </ac:spMkLst>
        </pc:spChg>
      </pc:sldChg>
      <pc:sldChg chg="addSp delSp modSp add mod setBg delAnim">
        <pc:chgData name="Sydney Blodgett - KACo" userId="d7be2b44-d75a-4859-ad4a-c3a02f254bf4" providerId="ADAL" clId="{1CEC7F84-DC1F-4B24-ADD9-5E02070DD129}" dt="2026-08-05T19:26:48.262" v="849" actId="1076"/>
        <pc:sldMkLst>
          <pc:docMk/>
          <pc:sldMk cId="2925112667" sldId="434"/>
        </pc:sldMkLst>
        <pc:spChg chg="del">
          <ac:chgData name="Sydney Blodgett - KACo" userId="d7be2b44-d75a-4859-ad4a-c3a02f254bf4" providerId="ADAL" clId="{1CEC7F84-DC1F-4B24-ADD9-5E02070DD129}" dt="2026-08-05T19:24:39.256" v="837" actId="478"/>
          <ac:spMkLst>
            <pc:docMk/>
            <pc:sldMk cId="2925112667" sldId="434"/>
            <ac:spMk id="4" creationId="{624A0F98-E41F-5B9D-0C95-7307E11C44BA}"/>
          </ac:spMkLst>
        </pc:spChg>
        <pc:spChg chg="del mod">
          <ac:chgData name="Sydney Blodgett - KACo" userId="d7be2b44-d75a-4859-ad4a-c3a02f254bf4" providerId="ADAL" clId="{1CEC7F84-DC1F-4B24-ADD9-5E02070DD129}" dt="2026-08-05T19:24:37.754" v="836" actId="478"/>
          <ac:spMkLst>
            <pc:docMk/>
            <pc:sldMk cId="2925112667" sldId="434"/>
            <ac:spMk id="8" creationId="{4A33A14B-3B7B-6656-727E-37122B27F901}"/>
          </ac:spMkLst>
        </pc:spChg>
        <pc:picChg chg="add del mod">
          <ac:chgData name="Sydney Blodgett - KACo" userId="d7be2b44-d75a-4859-ad4a-c3a02f254bf4" providerId="ADAL" clId="{1CEC7F84-DC1F-4B24-ADD9-5E02070DD129}" dt="2026-08-05T19:25:34.041" v="841" actId="478"/>
          <ac:picMkLst>
            <pc:docMk/>
            <pc:sldMk cId="2925112667" sldId="434"/>
            <ac:picMk id="3" creationId="{A910F60E-1B82-AF6F-E224-08D9EC33BB97}"/>
          </ac:picMkLst>
        </pc:picChg>
        <pc:picChg chg="del">
          <ac:chgData name="Sydney Blodgett - KACo" userId="d7be2b44-d75a-4859-ad4a-c3a02f254bf4" providerId="ADAL" clId="{1CEC7F84-DC1F-4B24-ADD9-5E02070DD129}" dt="2026-08-05T19:24:36.376" v="834" actId="478"/>
          <ac:picMkLst>
            <pc:docMk/>
            <pc:sldMk cId="2925112667" sldId="434"/>
            <ac:picMk id="9" creationId="{AF1C0947-5B45-91EB-9036-F1A4B0282B7E}"/>
          </ac:picMkLst>
        </pc:picChg>
        <pc:picChg chg="add mod">
          <ac:chgData name="Sydney Blodgett - KACo" userId="d7be2b44-d75a-4859-ad4a-c3a02f254bf4" providerId="ADAL" clId="{1CEC7F84-DC1F-4B24-ADD9-5E02070DD129}" dt="2026-08-05T19:26:48.262" v="849" actId="1076"/>
          <ac:picMkLst>
            <pc:docMk/>
            <pc:sldMk cId="2925112667" sldId="434"/>
            <ac:picMk id="10" creationId="{59C3A689-DAAC-A5C6-CD27-FD4292FE8A3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AC62A-A57A-4C61-BCA3-67C18B3F3D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4A310-1C57-4E9E-817A-74CF22350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80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755A9-09E3-9F4F-9C9A-2B58D732A0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997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BDA23-2214-DBF7-127C-654F14547C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DB26EC-4DB2-CFD9-3D3B-EB0586ECB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F4B7F-CA31-228C-DC37-5AA1CF2F7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2248E-A371-666D-59BA-640DE892C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8F423-7AAA-0983-AD4A-118ACDCB8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5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C7FC7-E0E9-1B36-0FD6-CF7970D2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ED91A9-94E5-3FA0-F046-A0CBAE3B1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E932D-5B1B-EB56-2E36-327D885BC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825F6-0482-83AB-F04E-138830CA9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E26EF-2F85-9740-2A61-C092E814D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2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DFD588-CB4F-0A44-8EC3-C9CAA7A1E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B9D58B-8B04-C424-433B-4E3F94012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D27B2-2E2F-22D3-EECE-40593FF8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F391F-A57B-56DD-EE1F-038E09AF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B3DCC-B2DC-25F0-3367-0DD0E01DB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06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0153F-FC4D-6F43-7259-3E9F11929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1256A-A26A-66D1-D220-035EF4A22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6B8BC-8E08-BAFD-E8D3-423967066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0D1C1-F3B3-E4A4-49E0-9A7F89BCD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BB68A-639E-CA81-5CED-96A06323B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6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66DAA-7FD6-6328-3B12-B4D41FDF7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62DEA-F7D1-94BB-23B6-8DAD81D80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48837-8C87-4837-D9CD-0EFFA3B3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3947C-A380-AF50-CCFF-C3E946B59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926DD-AC38-C116-E715-F5DA50D83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4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A99E-CB65-6D7E-6DCB-585AB386E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7867D-DFC5-EF38-76E0-5675F5ADD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0613AB-EB1B-BC5F-F1B4-E075457B46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516FE-93B8-6317-8F5B-1DE18A049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EC5C9-9CA8-0F30-5810-EFE16652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1E66A-F3DA-21EE-1354-3DF60298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88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A182-C613-C4AB-CD9F-B31C50164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871A1-29D3-8904-DE38-43D8257F0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C79695-7C9F-711E-12B4-107EE392D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E35069-0406-1A58-3317-DC317DA50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0FDB41-8A6C-9F62-9850-B121E953B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EC126E-A1F2-A424-CC6C-A9A9D84C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F8357E-0DBA-3C78-6A3E-82A5AD2FE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25E131-78E5-2C76-049A-512FB137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6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39004-98D9-72D7-B9EC-D5D0EECA3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CE5BB-E357-3CE4-5252-5D1ADD123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14493F-2DFA-04CF-41DF-0D49CD351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784CE-A58C-0CA0-C03B-F07441C91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9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65097D-0148-3409-5E1F-CEA09931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629DFF-436E-C80B-7A70-DC1E4B911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DB244-ACDC-51AE-D1DE-D4BBB273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92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22D7C-3A96-9A10-EC43-AE6775F5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9EAAF-8457-817D-FE6B-6BAA65430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A99D3-93A4-8037-B55A-B04FACB6A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37489-C005-5513-FF10-02C6531E3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1DEF1-1767-4EB5-A1E4-F2F11669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73234-35CF-0CC6-05E1-FE00E7B9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7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31BC-9051-5C6C-B750-25C0D7219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C88C99-0956-A783-3CA9-3D9138BB32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6E56E7-39BC-3BDF-3D85-E078003A5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20308-2595-58A7-A313-26984A88C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36524-B462-2000-9450-F8D366F8A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D898E-995C-4CBC-D88C-E59CBB98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121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908737-80AF-2F09-A540-E76FCCD98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07A0D-D7A8-D753-4F1B-633D57153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3CA48-9510-2D99-2552-65782787D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AFA39B-FF3C-43CB-8BF7-267625C86E8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D9BAD-523A-9F86-81B5-3F661E60BB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BDBE7-6461-BD25-744E-3D80004EF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DC09EA-52FA-4E23-9BED-2CF5C32B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6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B7F6E8-E421-2EC1-5BC6-0881B87B48A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185" y="-19247"/>
            <a:ext cx="12256371" cy="6896495"/>
          </a:xfrm>
          <a:prstGeom prst="rect">
            <a:avLst/>
          </a:prstGeom>
        </p:spPr>
      </p:pic>
      <p:sp>
        <p:nvSpPr>
          <p:cNvPr id="4" name="AutoShape 2" descr="data:image/png;base64,%20iVBORw0KGgoAAAANSUhEUgAAAe4AAAEVCAYAAAAmQgaMAAAAAXNSR0IArs4c6QAAAARnQU1BAACxjwv8YQUAAAAJcEhZcwAADsMAAA7DAcdvqGQAANUcSURBVHhe7H0HgBxHlfabPJuzdpWzLEuWc84GY2wMBmMbTDA5HkfGhDPHEXzkDOZIBz/JwBGMsY2NA87Zki0r5xx2pc1p8vzf97qqt2d2VruSJVmhP+nte/Wqurq6uqq+qk4j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x74iYLQPHz58HHLI5/Mlx6hAIJA3pg8fRx184vbhw8eLhpGI+YXCJ3YfRzJ84vbhw8dBw4Ei6rHAJ3MfRwp84vbhw8cBxYtJ1nuCT+Q+Dlf4xO3Dh48DgkOVsIvhE7iPww0+cfvw4WO/Yj8Q9r5s/4LJ1ydwH4cLfOL24cPHfsE+EvZI2+xNXnsi3L0mY5/AfRzq8Inbhw8fLxh7SdrFaUttu7djUymyLfbtFSH7BO7jUIVP3D58+HhB2AvS9qYbyd6f8BLvSPYe4ZO3j0MRPnH78OFjnzFG0i5F0iNtVyrtaBgLKdNfKm5UYvbJ28ehhrF2DB8+fPgowBhIuxQJl9qmVLoxr+RLEKs3PBJZj5ZmGHwC93GoYEwdw4cPHz6KMQqxFpNxcVobdv02PxBkcdoxA3kouXpItlh7QZ/XXyqNC5+4fRwq2OcO4sOHj6MXYyTtYm3BsPqKyXpfydsSNmEJ1vpsGKB20xl447y6JDx5+fDxomGvOocPHz58WHIdATauWBO0A97tSdAMEwzbOBu2KLVPJCkgUaTRsPUzTNv6Cc82OaMtrL9YD0Pxfn34ONgY1hl8+PDhYySQC41ZCjaOujgdGTRobCVm5kUwbG1P/qpt/GjAdiRTJVRmY31OlkOE7rWZhPYY9DDYffjw8WJgTJ3Chw8fPgjw3khjhpdwvWk0bLcD4RUQNqBkbuKt38Z5iXxEYBMv0aqN7dRmHGHTWJtg2PitWHjDXv8wePbtw8dBw6idwocPHz4Icp4xi+ESrRELDXu2C4Lo1DY+JW24qIvTMuleETfSuoQLHy+FW3/OyQqZFaZ1L5cbvxXCq61dEjZPHz4OFkbtFD58+PBBzjNmKSjpOmaBVuIlSmnGA0ranrBrQwjV9GuoCEg7jGidLIZW3NSAErknjnAJnQGb1gjh1dYuCbOtDx8HBSU7gw8fPnx4AW4baazwEmyBzW0I2N7L4UrU1m98Gobtxlm/EcLqYhSQq7OpQ9pGXMK2PqBgBV6sbToI4dXWLgmzrQ8fBxwjdQYfPnz4UJDPjFkML6kW2A4HjkjaquHTS+fUDNt4q00cwxqgLgbilSydpIWE7fXBztGmtmkATcO0EMKmsXlQiJH0MJhtffg4oCjZGXz48OGDII8ZsxQYZ4VQ2+E+ZU3V8HlX1rRJ2NZHkrZi46m92xHFmnCJFMmRVDdUDZ8laK+2ZO4SNgOwvYStNjQLY7clRtIlYfLy4eOAwNsJfPjw4aMA5DNjFsNLpNb2Eq19EM36GKRtSdvVJq1qk1ZJ3GrC+EvCiXZX2yWJ2tiWlDUMsaTtbuPJi75i8iZo27DXPwzMy5g+fOxXjNgZfPjwcXQD/LWn8YFxVgi1zTYFpA0oAcP2knWI8SMJNzLp7D5ol4IlUq8UELMNIz/V9NH2aqY1tm7PgNnOErAVotgeFSYPHz72C9ghfPjw4WMYwF0jjQ/Wb0mVsCTNsLtyRlCJ2MQVkDbCLnnDX0DkTjb06Ta6HwLaLReCSoYIWyJVAjbaJWaPnbVxRZI1eVkit7bNayTyLqVHhcnrgABF1rrZWxzIMvnY/9ink+zDh48jF6MM/jaO2rWxDQmX0NUyNX0wCzT8LmkjbMk6ZOJtXHbjxvbqadMaUggzb/oL9me0lzQpSrpAATEzP+NT4vaEXZ/xq2Yc8zE2ZxxUquGzYuENe/17BZP3qGAxjHnAMdYy+Tj4OGiNwIcPH4c+xkAMjLdprE1mo/aSNk2SczF5k6QtabvETcGW2DaQ/8lvnjz7Rzcven9TfcXSO3/+hh9HyiL5NNKHkQhg/l5YQiXppiEkYu4HaoiUja2C9Jag3bCxveTNfL021Z7Iu5Q+YmCO28chguJO4MOHj6MQ5CRj7gk2DbW1LUkzrDY1gnrJG2HVCCtZWw2fS9zpdDocjUZhSvCz37j3utseWPvvvQPZWAD8d+q8ppv+eNPrf4c4JgiioEGyCBMbkFxJ2MHv//Lx2bfes+qyC86Yds/nPnzhQlMWL2lbO0Mb2agP6UjeugqHtmkQdMMUwiVx2Fa8sOFifcTAHLuPFxneDuDDh4+jCOQgY44FNi11gW3y8a623dU1w0bMqrqAuLmIpo9kUP7eT//9Qw8v2vrGwVQmENQ9BJCpJC48Y8pN17/33EejoZBMm1w7gAjmx20yyCvy9Z88Ov+2+1a/amd735nZfDR67LTq3//jl2/8AeK5LyVt7EO1CStxM2zjjF99CJOglbQ92hK21yaKNbEn3xEBz/H7eBFgO6APHz6OEpB3jDkWeNPStmG1HQ4rvdqGWJKmTZK22pI40+daW7smfviLd3/62dXtF2P1DVKA14UGcmXRUGskFEi87eoTfvrhd5y9ZNnK1trf3rp4wUNPb3lJa8fASbl8MBwAD+exi6njKu6+/49v/7LZtyVqJemRbBTFS966GkfYJW/4SFQMI+gQNwGfJTErXnjDe4p7oSiosX3EXpfHHLePFwH744T78OHjMAD5xphjhTc9bW/YErXaGMRpe1fbXpKmT1fY8Ktmmv+7dcm0n/xx4TWpdO6cHR2JWblcZsQBKY8YSlU8vLOprmxda0ff7MFkdhyJOuBeyWa6oLTUx5957C/vut64lIxNeZSssW+SspI2bK7avcRtydvViEOUxpVcdXttBo0Uw+sbLZ7wVsWe4oqxp+28sOlGSrOnbQvgOXYfBwl7agA+fPg4QkBuMeZY4U1P0vOCTGZ9XtKmyVW2JW+7stbVNsIkbNr5//n1U2f++m/Pf6e1M1WXB0cGx8gTlsCdv8O3oTcWCXSfdfyk/4vHI/3pVDpYX1O++2s3XPII9k8iJmF7Sdu76lYSN2EveevKm5p5wIZyyNpqxJUicK/2wusrFT8WjHQ+9/Y8j7Wce4TnuH0cBOztSfbhw8dhBHKJMccKb3raxdu7pI3BmnFK2NQI0m9X20raHtHVN7aADsg1H/i/jz2zvOOdQeEbX/sfQ4fN++T55IevO+WTH3zH2YvVAeJGGZXAUWYvWVtCd1ffsEnWdtVtL6GTpAqI22r494bA9wRv+uJzcKDBfXv3P6aye47ZxwFG8Uzahw8fRwjIH8YcDUxnhSgOW3C8UB8GaWq7ynbTm326JE4NIXErmYPyaEcvOXfa3fVVgUW8tH0gQA5xJMf1fOz2B9ZdCncU5YtQYKsYm5MKitrwaRjldi/tQ7tXEcwx2QlKgcCHqKG6MWk0bMTW1Wiw6caSlvCmH6uMhOI0o6VX8HiN6eMAgw3Jhw8fRxAMYYxlEPUOyNb2igVtS0QuMWkEAJ9LZNQmrSUq69eVNzXCkXe/4fS1H37zad+NhKSvcFf7H7wHvq2199Rla1qbsH9L0AUCv5I2xaTRB+tsueln2PptHKTgWIsF8QV1Z9La+rPC8N6Kd3s3D+Y/FjHpC7aFeGF93jivXRLIe4/xPvYPeNJ8+PBxhGAvBs5Sg3Ep2w725CANG58bB3eBtmlMvEt2RltSrHjL607eOHda/T94Xzqnmx0Y8F74YCrTeMs/Vh6nwSHCVqKmsFwo/zCbYmwlb4+4x4V4JXDjKzj+YkE6W2+WyMdMtkXi3d49L8x/LCjantu6eRibQli72DcibL4m6OMAgCfJhw8fRwDGOFjaAbiUEG6YA7onT5cYjE8JBMECDb8SGgU+axf4KSYu+ptvv+a377hywZfmTqv9FyjtgN0jxcQg8NSSbafAjGHflrj5URe16UP5Sci0lbxhq4ZYci4ov/d4mQaa9WDDWl/WXywmXbFvVBRvsz+E+aKcXqHfbQcQwhv2yohgXsb0sZ/hV6wPH0cAxjhI2jTFmqCt4aK8dGCnQb8d5AEd3GEz3kvaSkoI0/auTu0K15KmS5LQzLzitNf8/Ku7uxPTggfgGSeu6itiofabv3vVDQvmNrejfHxKnF9c4wNqaYTtw2leUR/i7QNq9qE1fcKcAh9czo+ReGxWEOMJ1+cEUWlD6VzQZ8xRgU2950eB7Yf5RoJ333a/1jdC2IqFtYt1Sdg8few/sLP58OHjyAYH9VJCUFsSViGMT4U+j63EbGyuPAtI2yPesKYzPq9wNcuVbjlG92AsFiSRHhBwMd+XyDb87PeLztbg0ASi4GE1r6DMqm28J51OSBgPn52Y6Mrc2DpxscL68kjJ+vKm9/rHGE+/5usV+q2U8Hu3V0HZ9DwjjWqGaZttKPQT1FYIq0vC5OdjP4Inw4cPH4cxRhkYiwdXb1raIxI2gu4Az8EbYfXRpsBviUSFcSbeJTPj10vO1Iy3cSZMCSxb1doyMJgeN8ri7QWBR/fA0xsve+a5rZO4T7gsEbuXzCFKyrRtmT0+G/aSt/XZ42XYPXYrrCcrjIdoXRaJ1rF3Oys2zqQrlpJ+bFdwLj1iw/YcahqWzZNe24LRto1ZsfCGvf5hMNv72E/gSfLhw8dhilEGxOJB1auVfLm9HaSLhfGIcgd5hO0g75KJsV3iQnwBYRlfgbZi8qMv+MATG2b29mdqnG+UHxhw1d07kGm6/uv3vnXHju46HhfcStqwXRKHTbH3vd14E1bSNrYer/FZv/poW0HYHje1Fff491LseSiQorxHFKQt2B6+4nPsPf9uu0DcaKtvYo9nz+TnYz+AJ8CHDx9HHooHU6/WQVgDAJQ7MNPm4Iygig1D3MEffksCSkYMU5gGuoC0PMJthpGalYee2nxainePDzB4/3zj9r4Trv3IXz+wfOUu+3oY3+8mQavAVsI2PiVl47MEXWBDCo7FUwe2zortEcm8KFxKSqUpmAQwXCyeuGFi4ixBq9iw8Wm7MFJq9e0NW19JmG19vEDoifDhw8fhhz0MgtZfSg+7LG7ysYN0AWFDuwM8/O5AD20JRMmYYm0TVyzDCI6CPDWusa5iZ11lqKPwka0Dg2AgJ5tb++b/5e4V8xHkcVnStkRsbV19m3CB0A+x6VUYxvFbUtdVufWbNHrMe6gjW697klHTMP8iKd6GYXeyZcMUEx5G4NAIDpvkWSG82uv3cQDAk+LDh4/DDGbgLAWv3zuAqm0HYK+GXwdoBF3CpsDWgRx+76DuJQAVxBfY3nCxFMcjT0rsphsvv+sP37nqh421ZW25EQ9tPwIThLb2vkZYPC5LrC4pWxtx1CRf12f8JGgb1u1NPjwuS+LuMVLTZ7R7/LStWN9o4t2m1HZ7iveEedyqKfC7pG3iXAI3abRtIFzcdqwQI+kCmO18vADwZPjw4ePIAgdG7+CoYe+AS8BnB2MV+Dlgu4M1tA7q9EO7g3+RWIKy5EWiUrtISBpqm3g3j1wux3B86sS6TDQSZPkQPLDgHlp39zVDxSDFpOwNs2wx41MCN8dh4wqk6BgL/NbnibN1pfXANGZ7t268UhzPbT3bU6vAp5MFK8bv5kNBPtQ8xxpGOj3XHlvbAGy3jcB224zx+eT9IoEnwIcPH0cGvIOhd+AsSdrG5hhAvyVsJXBoS9g6mI8gLmlgW6+vmIAscVkicdMZYVj+57dPnb6zfbApdBBGJdbAhm1dM3a199eibCCwofKYsrukbf30ofw8DhtHXXKFbsS1uR10wXFzP6ZevFJcN64wzpvWbm/EknHBNtbPNAjr9vRbTZ9HXMJGencSR02/9dGG1jYE30jkXRweBrOdj33AQegiPnz42J8YZcArHjDtwKrbETC9pK1ETRtaB2f4VGhbMT47wHtJoYAQrBSHi8RLFCEg0La7r+Fv9606J5O13y05sOBDau1diZb/+s79Fw4OJstRTQSOX8m3YBVOnxMXcFI54HG4ZI2wSVv6njhE05vtVLidqScbv1fCbT1SPGmwadTPNMbHc0bwWNgm9DzA9p5fd9JmtJI5bNYBbbcNUTMzY1uxKA4Pg9nOx17CrzQfPg4zjDDYWR+1a3OwNbYOsNTcHrCkrbpYEK8Dto1netg6mBubfg0XCf2WlC0p2JW2EkexRnzgF39ceMp///jx1zsfJDuoyE9oqtzcVF++6/ILZi985xtOWQ4ff2uUV9P5nHuypz8RufmvS6b964mNC9q7BhqPmdG45DufufjeWHmsD/EE65lEyC+r6W93U8PPPIq1K0hHzfOpmqbRY4GeY9adhgBk49oWzj6Yv+6LZcjecd/Kpu6+dKisPJw++9TJnc11lSlTBsYXi/1pU/e4rEacbuPsQ3+r3B6TFcKrrV0As42PvcCwE+3Dh49DFxwbjVkM+q0Qajtj6RBhUyOoZIywaiNKuoyD3xKwJWkbZy+VMmzF+r0+krH1kaALhHHGtunlez977Pxv/2bhq8Khgz+G82E40lY4LJm50xqWXv3yeY9deuHMTZFoKP3L3y885q/3rXpJa/vAzFw+yGMH0eRl0rjKZ+bOaHi2qa6s/WPvPGdhQ0P5AI5Xs6PgGJXIjE1Tic7Y9FshivVYYM8zMZLN/fFzruFEIhPIZCTyxe/d+8pb71/7DvgqwqHgro+97fR/e/ebTl+PMLfj/vWTrtjO/bQr4lybfoSZr05S4OM2No5RegywbRzh1dYuALc1po8xwHuSffjwcYiDY6YxvaDP+q1WoiaKbBIlR1hqL2mXCnv9w2xkV0zYrpg4L1FzO+4/2tU1WLllR3f10tVtTRu2dja2dyRq1mzqmLR07a65Q+vHFwfZXEDCQcnVVER3h8OBTEdPsiWTk2Dx99Pd0wA1fULVI3/90Rt/WFMTTeCY6VUiM0KHVxNKcsbmObV+onBHpWFrya0t5Feq5rI/+OUTC26+bck1uTwvx+cre/ozC1JpHCQQCkrPJ955xjve88bT1iLINsFyWJJ2NbK2JF3sp2Z5lczp53EZuxR5e+1h4LbG9DEKSp1sHz58HILAeDhSf6XfCsHRk0RJcEVMv66wYapG2JKpS7QmzWiEzG3MdnxYqmDlTGHY5kvShpLw8lVtDX/954pjF69qnb1tZ/eUzp5kUyabi2ZBiiAVIAAiOXTGbVY1SzOWHzzhT5JedNqk3/3iG6/5K+qNx68kh2N3V90Qr3YF1UMNFBC5axcDeWqFIol7ro0uAJJlvvS9By7/yz9X/Hv3QI736QH9AVWN52bhYKDnM+85+71ve/3Ja5kfy4sIkrCSM8JqUzNs/FY0LbeB3z1WaJbda1shiu0CmPQ+xoCSJ92HDx+HHjgWGtML7wDuijNuuoStGkGXdOGjdkkWcUrW1KlUKhyN8jknHVztQ02aBySWSGTi2Ww2XFHBt6Sch5uM2PxI2NTy9ztXzPz1358/b+XG9hMHBrM1vCzN8dmO0cz0cIfzy2PhXb/5zpVfPPHYFv7yGA+LxGZXoF7CtszJE2RJ0KYneB6MWRLeKhux+rjfi6795Tc37OifGwrarL0ISCQU6PncBy/4tze+esEGs0+XkEsJy4t0Xh/TWoIvmKhw/wS1SUfQtgdndQFMeh+jYMQT78OHj0MLHAeN6QV9Vghrey+P29W2JWxdOcNWokaYD485K2QSLwbiX/3fojn/d+fyy2ZOb1h3+ryJ29Ztax+3ekP7rNbdAzN7+5Mt2Ww+cu6pE+/77ucuvx/bxpknt8/lcnxKnGWtuOFr9778r/euvDiRljjvDruLyyMQnJC8/Nxpf/rxja+63dSlkhqEB12gUee0Mzta+yo++ZV/vry9a7AJ9Z49/4ypT33q/ec9hziSIs8Jz91IKI5zw8if2wfOvurn39vRPji59FWDgOCcJD74ptM/8aF3nLGE++J20Cwjf8pUyRlhS9L6M6cmjfXZsCVt1fC7BA5heezxE9ReuwBIO8znYzj21DB8+PBxiADjYKm+an3Urpi0eoncY3tJ211dU8PHlbKulun70nfuv/Iv96x6f/dgrjkUyGaCAUliJI7m8iGuvIE8yhOUcQ2RFU/+5d1f5HbIh69QMU/p60vWfOBzt7/t0cU7j8tlsxiMdaMjGqzmmopo259+dM03Zk2t73F87krbrkAtsaVv++eKY77366feuW5b7xRbQaFALj25uXLhJefNeuBtV5+wcvy46n64uX0pEveGXRv5Z3p6UmXXf/muVz7wzKYr01mcZxNXjBzmaOefOuHHv/rGa/+E/NkOCkjaowt82AfJ2oZ5TJa8VRsfzKHVN7QVojhcAJPexx4w0jn14cPHIQSMgaX6Kn1WCGu7l8cpGAhVQyxRW9HL3IjX17Wgs5//1r9e/ed7Vt04kMxiwNcFE2CzHzae5l5+9ow/vO/Npzxz/LHjSVaBwcFk7bs+fdvbH1+8cx6p4WggbYtcLiBXXzLnz9+44eX3sT7hwjJWKxGiZEQ7/Llv/Oulf7l35eX9yWxZqIijSKZByeeqyiM7j5lRv+iSc2c8+6ZXH78hHo/yFTWeP61RnKtSNZt75rktU770w4eue35txxzy356qP4cmsGBG/W1//983/Jhh5G3vZ5OUMwxDu2Ej3rASN7XZTsPYzhzzvl0yN2l97AFHUbfy4ePwBMc9Y3phfdSumLS62qZGWIkb2kvYXuJ2BelCF73hV9/duLPvvKCOwWNCviwW7j5u1rhFjXXx3hXr2k/YuKN3Gsfuo4m0CV4ub6yJ7fz7T99w0/jmKq6WLVGRzJSQPvDZ26+95/HN56SzGZwkE1sCpFyeylAol2muK99wxUVz7vnUB85fjCjmyS2RpV41IYESer7f9KG/vOORxTvPCAdHP398qO6kY5pu/+tPXv+/CDI/S76WmL0EXeDjfj3pXYGfx0pbiZrHTM3MGWf8BLWVYTDb+RgBnIX78OHjEAXHO2OWAuPceGdsdOiSNkQJnBoud+VNDSkgcWwVTA+my5PpTPVe3osOYHVe+8SSnS+5/aGNr16/vXsaueVoI22C95J3dyVafv7HhSciGPnfPyw89Zyrf/7Rr//PI6fzPOCsxNdt6WxKZbJ7JG2C54C/Yob5T3j77sTsn/zpuX+74p2/feeOtp7afDZf/e5P3/raM17zsxtu+Po9L/n5zc+c9NhTmydjs0h3f6Jm6ErJaMjLrCn122BwJW+/FmcfRvSKndy5Ez6k11stbEsIu22L7c7Y1G5bpAaoi498lJrwUQp+pfnwcQjDM+h5YX3Urpi0StbUCCtBUyPsDrpG7CVyHZhpQ8vbP37LGx56dttHyRg+9h68q1tVEe0a31DRvnlnz7T+RC5UXR7u+fwHz7/5/NOn7PzuL548+Y93Lb9iX5aTfMf8uBn1y2OxUNmzK3dN5xkKgnxx4rnPjlPnT1j2xJJtpw8kMrGxTpxec/GcX37rhkvvRsH56RuulLmiThu9J7tY7Iq75P1uaoTHvOo22/gYAWM8vT58+DjY4DhnzGLQb4WwKx2G7cpHV0HUCOvqCLaXuFXg5/esafPb48E16zvrX/fBP97UPZCefCQ/BX4gQfLmZXOuwHlG+J56PBoeLIsFE4lkpiyZzvEp/H0CmwTPSqkPwnA/dp9jAS/Hh4OB5FWXHPO7r3zqZf+Ch3MAkm8S0bynTkIm4VpyVuJGPL/GZi+Xey+bewlcL5lTI6ykTY0wdbEQVrswaX2UADu1Dx8+DjFgnBtp+KXfCuGm4zZWCLioLJEredM2YlfgSuaMQ5ro7Bl1A/V15Rvy/tCwz2DN82MylkB5WTyZypR19qbrEi+AtAlyWanXu+j37nMs4BQgk8vH/vzPldd9/L/vfjk8nOzln3h2S8v/+9OieX+7c8WMzt6BMviY3E722E6s1vZkNcXT3mDqxNFtjwRtxFvQ3osS+7DwK83HIYOiTv2ig+OMMQ8q9lAP1k9tbTtIMmwHTbvaLkXOelmcGj73PiZ8+itT0NnXvvf3n3hudcdlAV08+TjSwUaOxpM9blbT4xPGVbY98dy2M3sHUuNCoUCitiq+4R2vPenn773uVL7rzT7B1TZX3vayOTVX1roqR5yuutmOqCFcbdtL59yVe+kcQtC2MgwmrY8i+NNqHwcV6LvuqrBYTJJDBqXKWCwm6X7BKHlaP7VrMz0Bu2B1A12wAvIK4vT+NmyX1D0SKY+GM3LonQ4fBwjmTIeeX7P73Lse3fTa7v70BFB0OJOVyrau1ILv/vrJ//rD35fMRpthOm9b0fbDNmbbGwVhbYcUhHUj2hZevwfFYR97ACvah48DBtuBrRj3EYPi49vXYxzjdkxj07m23ZaDovFZwmZ53AEVtiXqYsK2lz8p5R9519n/mDut+jHeA/Vx9ICX4Pkku7PIdYSvBSYz+fof/Obpt8PBp87ZKArakWlXlrRdErdtkEJAe2HDGu+YPsYKVqwPH/sV6LgviMQOd3iPf7Q6GEsaoHhw0zC3s0BYB0yYqq1NP7QdZBn2Drb2vreSN234I6eeMLHzq5966Z8r4uE+vbjp46gGXy/buav/zOs+csvVCLKdsOHZNkUpIGwTdtu/iXPDiPfxAuETt4/9Br9jloZ30CoWk2RPUJJ2zCHNbQnY7qBIQOugadLoZUymMeIdbK3Ylba9702JT5/amKipjO30V90+FGgGjy3e+vYzrvzZ17//i8eOh4f3qG0bYhtUTWGbYzu0NrS2Ry8Qrz6IF8Mam0nnowisVB8+XhDYuV5gB7Od+FCUFxPeMriadW0HP1PvdoC0g6Y7iNI24QJBOmovWRdIJpOLBoLOu90+fKCXU0K7ulIn/ej3i774w188eRybIJxsZ2xLCA6trE3YtlkNGH8pMtb0juljLPCJ28cLQolOOBbYjlrcYYv9+0NeKErlaeVAwrsPV6O+tc+y3s3AyLBqxpl4O5haW8NI7hI30rm2ESVsLKOUrAO5XCQxmG5wBmwfPhzwTYNUJli/fN3uqRp02o62L0/bU2EbNW2S6bQNG9vCa/vYC7CCffjYJxR1wtFgO6/dxhs+3MRiJP8LQXF+ruYgaGx7OZxhmnZwLFh5Q7ykXEDQXkE61TmQNdhdNmzqaPzM1+99aXd/smK0T3P6OBqRl1BI26Vtb5a8bdtTwFYBtJ0aWwHbwmv7GCNYoT587BVIEmMkbe2sRghvuJSMhLGkGQnebQ+kEKV8Y4V3m2G6FGnzHAC6yqY2PiVs6GGraoT1XW4Tdombfmr+jva/Ht4w793/cfsH73p0w6VZ/gqFDx8lgBZo2xS12/4o8NnxAe4CknZBv0njYx/gd0wfe4UxdjbttI6psGGveFEc5w4CRvYUZ8WbZn/InlAqbaltSqXzolRcsc9rj0ja1PRDdCClht8SdAFRF4kOwE62Evr+r5+8fPWW7olB5uDDRwnozROnwdg2Z9ufbavWr42KbdW0V5esrS6BYf49pD1qwcr14WNMGGMH8qah7RULr8/b4VW4n72V4jz2g9jBZ1j5IMWw/uL0xbD+UvEM220tNB2Pz8IeL6D7okaYtiVgd6VNzTBsS9AFpI04av1G+fqNHQ3v+uTfXr96U/vscNC/r+1jZPD1sJqqGL9nzjZl27wVbbMEtWmbahspHkes7cb7GB2sVB8+9heKO2Spzuj1u0QE2+382uv3Et7ti8XuY18FeRQL8/WGi+FNt6e03nQl47h/wlMWm1YJm4Jo+pSsTby1iwlbL5fbMG1sm3vw8fWz3/WZv3/k3ie3XJxIZ3mb24ePkuDrgeXxUNtrXjp7HYJsP9pOPWInk4yyLclqwmv72Eewk/vwMSrYEY05ErydtJiIrE/9Ji8Na+8G6LPiSTtm8W5fLC8EyNsee/E+uF/6bXmtXQreOGt7xQuGNT/uh7CaoB9QwmY6Y3NlTbuAmBEuft3L+21yvTy+Y0fPhP/+n0ffum5772T9kQpE+vAxItAVairjO085cUoX2xbbIdseYqxoe/VqiDZar23BMF1G+xgjWNE+fOwRpgPuCXvqgPRpJ7ZCp8e2BOTaeyvefKzoqGBQHLcvYvdhsqTtHoOJs8L03rAXXv+IcTZPsx9vGXSQpGYYtns5nJoCv7vaNmEvaevDaRDNd/PWznHv/c/b379mc/dk//K4jzGBr26jba5c3VZr2xHamdt2vWLiVZs0lsBdWL+PvYNfaT72iDF0LBtP7U3rhr2dlra383rDnn258YQnvhS7lGQcbPKCmMi7r1J52Xgb501PFG0zbPsiFB8/oZME49PJAGBJ2yVrq42PZK0EDbFEHTU+rrL1W9OPP7N52pdueug1O9p65/UMZBrzegHUh4+xgS8bHDOl5v67fn3dd9C2+Gtg/O1uShJtLAWf/fUw+wti+oth1Ii3v9NtfzmMAwC/wsY+4pUCIM1ofeiogt9ffewR7FfGLAUbR+1Np2G7LTpdAWFb25O3hq1tNOG1i1HckYd1bOS/L5295DYsrjE1X2+YKPYxbEwXxdsQ3MyYWgnUTlZu/ewNabuEbUQJG0LC1ofQfn/LkjO//+sn3r+jI1HNd7RLFMmHjz2C07zKssj2v//odddPm1bPS+YkaD6sZgmckkZ7U+JGvJe4+fOeStpW4GMjpE1YPab+c7SCA4EPHyWBDrYn4rRx1N50GrbborNRF68e3cu+VoyPRGS1veQ7TLxpjO0NM43mh3xJaAX7GYMoIRb57D4oegze/dBHeMPU6jRAWOuzWOg38e52RcJoPU7Ylqy1nNBaH7Atads68pK2JXLVdz289sTtHclqvZ/tj4M+9gkBiYQDqebGShCytku2WxXCarZnCsIKE6em0aWwpzgfBqx0Hz72FiN1QIa1s5pOquRjOq+1XTI0YUu41mfJR32lxJPGtW2elKL0Nn93P2MRk7crnvx1X/DxOJnWPTaKDSNNgX80YXrChpkPoPsz5dHj9dpGGK8PolEQLiWWvKM9/Yka/nyjDx/7Cl5LmjG5dmlZZTQF27ZDiiVqtw+xEZs4C4YdZjdQr/H7GBu8FerDhwvTAUuhuKN5tUvaXg2/dmQEVWyYAtuSsBIr4t3waMK0VritkYI8jeg+jRTHucKyWbE+5mfEteFnGptetTeOwvRGu3VgtnPhSWvriPtglOZrfO7+oNVHm2lhW2LWOPi8q2xL1mpjm3A+my1v7xicjLAPH/uMUCCXvfT82Ytgsm1qv6cAbhu3PrZnaMLtCybehSeNjzGCFe3DRwHG2JG0YzrmUCclPJ1TOzLjALURZwnICjs64yz5eOMsMRWLm9aK9XmF+RpRcofPlqekePODWNK0+dm81O+J1+O0cdwPNf2e7TV/CnzeMlu/7s9ub9LZbbXsJj3t4qfF3de+qIv8StgmHHjoqS1TOnqSjYHSt/F9+BgVOQwNdTVlW6+97LhNCHJSqG0Y7Yxt1h0HqCmEtb3CNFYQLoVh/j2kPerASvfhY6xwO56GHGiYnYqwGj63IwNKRBTjtwSlgjCJxYbVRjyJxxKuaxux6ZWUTJphgnwLpFSaEcQlTQry1/KafGycm4Y+G2fiNb3ZbszC7Tx5uGWmRryK8elxU+CzpB3JZJwnymFrpcOOIC6CM6Rp/3D7kvP6k9mYxvjwsY+YMK5ic0U1L5NrW2RbtQRs2776CI9fxwLISLBxo6XzAbBCffhwYTpaKYzot9tQEzBJPjS1E8O2ndklPPiUlKwg3kvCuqqEuA9dWduIpmFaijfMtFZsvBVv3B7EltMV5g8p8Jv8XJKlbfwu+drtjLZpCsSbBmFXvOWlbdJZwrZ+Wz8q4bAOmoGf/PqpBb/443Pz4GMQJy6Q+79bl5z+6KKt5w49tOvDx76hqiI6AMV+bkXbsja2ofGAbVrD1m9B2xsmECasHhEmz6MefiX4cDFKp2CcFQt2UnZaQjuu7bQw6dd42l5t45mWYNhux22MOKxTAkjLa73e673eMDN140xahdc/ErzpCbuN8XvjbFh9nnTFzFhQnmIgvT1GPW7C+LSePGKJ3BI3tV1hU4c6OgYbPv7lO6977NkdL8uiuK+6cNbvYvFwYOO2rmmr1rWf3tXn/0ynjxcGXiqf3Fyx8qE/vP2baK1JtFV9f9tICm2RK3G+z52G5utgjLfvclvR97gRz1fB9vQ+NzGs7yDdiP3paIHfjX24YN8xZjGUVByzQCvJELALyBcoIGurEUfSUTJiIuPT7YrChNXFGNaxnU1d0vXGE17bopRPwbyMqWC+Rfl792d9VhcQt83Lu60XiGdG3uN068baiHdX3QiTqAtW2oxbvW7XuI986Z+fW725+9icvibLlbZwcNQXv3hfu9Q0yH565Ui67+0cSfHB2iPddxyJdbW3yKKpVsbDXd/+j0u+dcn5MzeifVlydsnbiPXr+9wmnb7LTQ3faO9z07ZSAJPuqAYHBh8+RiNtC2tTK+EQsMdC2nbFqGRE2+NTAkLYS0b2wSp9KprCsPEVy7DLyLSRtuCSsxF3/yMJ82LZjGh62tCaJ8MUmze0ten3lkG3M3lYX4GYfCl6zEZrGHFunViNuGH1BB3q6U/Ftu3qm5jNZZ2T44x5KJugcKVJO4cksUAKkkTBC+Ybhw24AszmApLOBiSZCUgijXAmJ8FsSsK5QYlkBySUHZR8OisJ0EgS9JFC2gy2yRU07T0ji+oJpJFfbgB1eXTyBo96Qn3Z5mtedsztIO1WBNkGtS8YYbtVG+1SxwNqtFcbr03TxLm2BdJZP+G1C2DSHdU46ivAx5hIm9qbhoRkw24nZQeFWaDhJ7ExHZnB27mpGVGs3Q4OIawm7Ijp1SMJwWVuBH81D5SDKwBv/J7g5mHEwoa9fqvNcSWwy5j1cb9qoz5cHwG/d/Jjz4M9/uI6ZP3opALaJW2Guf3dD66b/eEb7/x2MpMLeStsJKRzITl3/EZ56dRNEgwG5Q8r58nKjnoJBw99Aueqj2Qt+ZxUhhPSUJmXSTX9MqUhL+Mbg8LvgpRX1khZeUTCqLV0JiR9vb2yqzsjm3bmZeOusGzqjEhXX0AGsnEJosZ4CyFY4kdWeMKSqbycNmVA3v+GGdLZuk1u/EMO20Vx/pw0RwtY5++9+oSbP/PB8x9Fu9OqoaD56eVxE2Yfo3ZX3BSk4arbrriHXS43+dFmA7T9hNpKAZBumO9owlHW9Hx4gb4y2vlnvE3j1XZ27CVtmiQZJRqEDfFIcPeKByvWPfa9c+Px8mggHwoG8D8goSDGARgYMvNB9YkukJEvuq/SuA6nQAGXIMCPayPnbA42/oeDwRwAM0uOBtNhNMASKZdPBcaf8rqF4+dd3sFe/tz/fez4XKJjXDDgsBNHEQWXU14gA+bLHDWIPLNMQz80HyXjxtgt9sN8uN9cqKpu4qYTXv/9pTx2bseDoUa45CDDCqNm3TFYJFqPHm3FS9p2hZ776BfvevOt96+9luvI0ZDOBWVGVYf8+/EPSk2oS8LRuHx36SXy7M4GiRyixM2VNVfJIYz548oTMr+lT06ekZF5U4MytTkg1bVVEo+FlIQDQVRTMKLakaBWKJk2hxySyay07+6VNVuzsnj1gDyzRmR1a1S6BiNgkwjOqybVKxKBbFounN0r//XheTLzpGPknr89Le/7dpfkQ3xY/ygD6uNbn77kh6+5dO5yhDgGWJLmvW3e7/baw4gb2n7+dKyXywmGrRTApD0qcdS1PR8O0GFGO/eMt2m82rtKVMKmRpAEw7BqhC15Z3/8ifOuuvCk2puqauokk8lgoQTmxWqJmnBoDX9glLb1v+tXy/qYF0ibNvbnOFEiFqKvr6e3cu4Vbz32kutX3/WXn45PL/nJ/5vc3DgxmWIZnPRDYsLIL1cQ9qSDXRCn5WEhQCiBrMRqa7550Sfu/SHi4vQCGuvRXnjrVEkc22ldGp+tU/dyOusUWokbPmrePghs2Nw9/o0f/fOXdrYPNI32VTTOdcpDg/Jvxz0q0yu26ZwlGK2Um1a+XJa2VYG497z9wQZXeSxjTTQhJ03olgvmJeXUWVkZ31wusSiqJxhVUkeLRK2BoFllJG7aJGyjMSmEdkg8CB0MhyUc5hRPZGAgLRs3d8viNQl5btWgrN2JFXoijJV8Wi49IyavfeUsqWtpxrZ5+fb3npTv3haQSJTVf3QB0+vM6QsmPHXuqVOWvev1Jy+NREKD2Ww2HQwGi1fbFJJ1wQ+OIKzETY2wkjcEZ9fVxQ+pEdRWhgFpS/qPdNjBw8dRBPYNY44Exts0Xr0n0macEg191K2trdHBWHP+/31g7rdfdsbE11ZUBKW8slaqq2ISCoUFnR5Egj6KrscBlH+QBw1Hq1A5NmMUmoZRJh5kyyJx+dvbNyi9Pd2SyEQwvQ8vPP/f/+/fpaw58+PPvv7c8ZnF35k1dYJEI1hZgQ24Ylcy1omEEZ0IWPKGtrbx85DpxyCGuKykMpDUoKSy+eSssy5/22mv/+YixHMl7BZ3DyioW49ofULcuoSQKVzitsK6f/en/v6++57afPFoq20WKIeJ07WzFsk5TcslrVcN4AxXyf+seoWsbC+XQ+XnPfVyeDYv4yv65SWzO+TlJyZlzqSgxONhLMsgvFSuxOwhaZIy2lUwFJJQGCti2Hmk5bkieGTaZJ3miu1B4CRzpo8wHfaLOukfyEiyv0fKaxulqrYC+4tiW6RPJ+SD/7VI7lhSLTGe4aMQnEhxcnjGCRPu//33rvoj6pHk7CVs2q6gffISOW0Sta66jZCs/VX3PsJp0T6OCqCDjOV8M41N59UuaZt8SNhK1lC60jaa5BJKJLrCjz2ztHLJ8wsbH775Wx9M9naeFAml66vLw5VTWioiZ58yTRYcNxODJQZXrr6VKLGlahhOoNDHfmujbB+G4sDc1dkpDz+7PbdkbVt/90C+NZUJDZ5w5kW//+B/3/zQ0iXPV/7pRzdctGnJg+9pqArUnDy3OXj6cdMkYgicGXL+YMlaxUvgqs2+sBgYGByQza2dsqGtP9PelUz0paUtXtX4xJf+977vTp48gwOZU7ZRwPqjRnqtXwK2JW1qiq604dd6hXhJW37/1+dPu/Enj3xiMJlBGN49IJXJy7njVsvV056WfAZjKYkO414+VCH/s/pSWdNV86ITt14SxzA+oaJPLju2TV5xYp9MaQapYoWczaE6eJAuWZvL4BASNUl4MJGS3bs7ZMf27dLV3SfpfBkqMCNVFWFpmTxDWiZOkNraGiX3LE+qJX3mCZ/aIHwKT0Oe8RDm39neK2/6xCJZ3dWs986PVugkBg3yva876Wef+rfzHoPJRsN73d7Xwyx5k6xJ4Fxte4lbfykMWokbtkvczM+EbWOktjIMSFvSfyRjlK7u40gB+4Ix9wSmsem8uoC0Cfh0xQ0oWRutRMO4devWld334GNNq5csnraru2N8PpMpz6VS8WTvrsa+3RvmBPu3nvKq8ydVX/GKszBYhkCOJG9sSaJk/2S3pcWwE+H8p60+xmNn2OOWrTvkLw9s2bI5OfGZmvHHbqwf19I+ZdLUnaeddcaOQDYVeHrhc+O2bNrY0rW7rXbXlhVTe7Y9f8758ysmvfLCBTi4oDj3w508laQhzn4ZdsrFIx4Y7JOl61vzS7akdnRmalcFy1s21bRM2zJh0pTtp556zqazzz6jc9y4eg5IpnQOkJetSzvIcGDj5W6u27z1zPqjtratT69Y0iaZxy9/x82fXr6+41j+2teewNX19PJWeeecByWW60ZVOveDQyhOJlAmP1l7mazrrUPGe87nQIF7TWeDUhMZlMvm7JDXntop05pxDkCo/P1nkjVJlatkEqkl3HCEv1galG1bt8sTi9bJwuc3ytrtIp0DMUmk+VACKg0cUBYakNr4gEwZF5CTTpon5190nsycM4PnQ9MocZO0zT5UdB/OfiPRqCxD3m/6Yof0SzUmPNjoKAYnWPVV0e03f/M13zrmmOadaIusRkva9j1u2krcRruk7RH3ITXYrph+YoUoDrswaY8qcCDwcRTg85///GhDjY23xEGojU5lw7rKpqYPILG4gjDbk64Qt23bFVu1Ynl9W0dby0D/YH0mm6/MB8PRcFlttnLcrLZ8WdP2FUuWTpwxPlY2YUKzEqcuptw9W4Mm30l2wvpX0wWw6gnKrl3t8qdHOpa0Vp53f8OEY3ZH47F8WVlZqmV8S++4ceOSicFEZPOmLQ272tubkul0RbSmZSBaO2XzpjUrx8+eWFZZX1ulIwHz06ypuD8VHAz2EchnZNWmbXL3s+3bl3ZPfFiaT3+iesL8TRV1zX0VFdWp+qamvkmTJ/VNmzIxVRaPMz+tB4/o1QjmiXqLveXjt1y5eMXOqovOmt6GOJKwErFJa231U1sxYZK93tv+213L5/35rhWvtXU3Eng1oSrYJ2+Y+YTUSKte7iT0uCEJkPoT7TOkL1OpK/CDDS0PJktnTWqVT1y0Rl59UqfUVOQki2Gdx+aO1WpT51ihem62bWuVP9zyiNz0hzVy69NlsqhttmxPTpeO3BTplsnSI5OkOz9R2hHekZoqmzprZPmKjfL8Ew/IQHe7TJsxTcrKYnrbw9mNs4+hGuJu8/wZS3nsya1y20LeHz8KH0wrAtvbQDJX9eDTm6Zgzrj7hGPHdWCCwxU0iZcV517yhqaP0JW08WvlwqYiGGf6nXM7yqQbFRzbvvCFL5jQ0QEOED6OcHiIdyQw3iuE2p5tLTkracOG6V4aV9KGTc2VZGj37s5oZ29HPDmQiGPVEojForloGKuXEFaauWw8WlWXGkzJQDSxdcZJx09FfsheOzEp2tmlE7Qhxjh/sQ8duNPJhNz7bPfyLbELHmhuGtdXWVk2WFtbS8LumTFtWs+ESeNT2Vw22N3ZE08kB2OZbDaSzaRjgUhZLplOpZtjHTNnTGrU1QPztHnT5F45Mejp7ZJ7F23pe2xr3eOZ5nMerZ84e3tlZVWiIh5JVddU99c11PdOnTqta/acmf3NTU3ZMJ948pA28uJEhgNQaNHiHRP+7T9v/dwzy3e/ae2m9uNeeta0fzXWV3C1UUDQRUKStmStYWMHf/b7RRcsXdc+d0+rP4f3MvLqKc/K7OhqSWeKEiM+hSyf6Zj1ohA3V9mNZQPyrlNWynvO3SKTG5LwmasdtiyWsMkJsEnY6VRG/nn/c/KNX6+TWxePly2pYyUZHiehSJmEwlF9hiIcQmND5fB1N66aeZUhma+SLpkqrYMNsm75c7J93XMyZ/Y0qa2rBnk7+TvgBWEWwgkHA1m59d6d8vT6mISP5uvkHrCfdPelmx5+ZtM56zZ29l520ezVdENYaa6Y9j8sTE3AZr+zpgJhYxVgxJbuE7ePIwroDCM2doBxVgivHrbSBopJ25KUS1bwU4fLyqLggFCwrKo8Xd/QOFBf39BfWV2ViEfifO4I5J2L5QIVmcbgjmmnHj+FL9NiMwC5a5+ldjxOJ9b/jofBcCgg67Z0ti9OnHrHlOnH7Jw+bUL79BnTO6ZPmdY1Y/r03unTpww21NVlw9EoBu9QLhaNpEPBMCghG8xmstFMJhucUbn72OmTGnU5wEGa+9Fd8Z5mMCerN26T2xf2rNsePeWexlmnrx7XWN/dPG5c14QJ4zumTpnSPnXKjI7ZM2d0zT5mVt/UiRPTFRUVLJ7WA4WVhNxCH/n8XS+98aaH3v7HO5a+bevuxLEcvypiwZ0ff9c5d4LnWXfFZK2CzQs0REnb+IK//stzF21p7ZvIvYyETDYnZzetlnNqF0kKZKdHasdHGPzwSjraLE+1zZTBbBzHPjR4HkiwGfH1rtNbtssnL1gu58zsQMly8LGEmkLLp0O92lRY+YK023Z3y4/+sFh+dE+lrB+cJ4FYo8RicYnGIbFyicQqIOUSjpVJOBIHmcfMPXDe03fyS0qFdOZB4Dt2SNvaJ+XYecdKTU2F3jYxO3U06wjbZAb75Td3dsv69kptez4csO1h4hvcurN76nGzmxZNm1zXY6L0jKGdYpjQFmdFV9weP/udaoB+htVmtLGLMcx5tK26/RZ4BAMNf0/n18aV0krahNXwjYm04adNkgml0+lIR0dHLJkLRhK9vbGurs6yTVu21K1fv2586862lt272hrOrFt4+bVXnNKYzYVQXudeMwdL5KNibUcjV/xhITKppDy6Jnx3/5Rr75k7dVzv+PHN/VVVVel4vCITjYZy0Wg0iwVXnk8J9/YOBnd37oqsW7uhcs2q1U3rN29t7t6xcsqVMzddNXfm+GA6w6fbnfw5OUgnB+TR5zYmn9he+3T51POerW9o6Gmoq+lpamrpmdAyrq+pqSlRW1uVxj5y2Gc2Gi3PxWIhHXRQVq1H2Lm2tt7qz3zzvvc/vHDrRWkOVyAmThBIl8dMqbnjzl9d9wOk501a3cZo1qfVVtzJgBESd/ZNH/rT+x57fufJI62S+ZDXtPKd8sZJ90oo1YlRMcQZGFafzuDIGx28pz1YPkN+vOwc6UgfnBU3Z26RQEaunLNWXnfiJqmKZ+DjE95O2VhGZ5XMMDQLCs2HCdds7pRv/X6bPLxlDgi7HkQdASmDnLHKDkL0njTnjrZG2W6wks7l0pLLpCSTHpRsalDS6aRk0xlE52SSPCmvOSsoH/7E+6SiIuZcgTH3trnvcCQsu9sH5S2f3yrr+5sxETR5+3DB5xDmTq15mG0aQfuJU/uAmv2GOX16rxthptF73AxTs03Dx5mTCsJsjHYmZRumtW24AGabIx5+EzxCgQ5gh65S8BKFFUJtbktYDZ+SNsCVN21LIC6pwO998hlhLHQikWBLS0t+yoRxuRkzpmTmz5+bOPnEE3tmzprVWVff2F8WCebra8oqgnzACDlxoLSXNYcJBlAWhYN5CCNnd19iINx8xrOnLjimZ96C+f1TZ8xIY185EKqUl5cHwmGsiwLhEHVtbaVMnzIls2D+3P5Jkyb3VVbX989vHmicMblOH+kiYfDyazQSkoH+Hrnt0XWdT3TNvbPlxFc/MWP61N3zjzmm7dTTTmk99+wz20877eTeefOOSU6bNi0zYcIEEncApK2rYRy/XRFTQl/58aOveOCZHS/J5HIoPT9F6owpnCBk8vkymCRtFRxbDJri+kYSVEO4tzfZuLtzsEUzK4Es3NWhXnlFy1MSTHRgJYu1tXnwzhGQGa8/QKezISVOtxUcQLAcNZEB+cApz8mbT1qDg0lJEkO7vp5XIFnVOWi+5hcOZOXZZdvkhl90y4PbT5JoVYtUVFVLrKJeJVxeK6F4lYRimHxEyyUYMUIbK/BwvFoiSBMrR/ryOonFK/WBMxL0NjlN7nmqV+698x6nkDkQehZEn6XmjfaM7NjeKa19FWjYThIfheDbFqs2dZ53zfv++BacuwjnXnCXHBuYnGGOJbQp1qaGKBC245gVi+KwC5P+iAcry8cRhlEar40rbvwkakvQ9Ludin64ClbTDFNb28S58eATaudDIRCSeGVlZWD8+HHZiRPHJ+vq6hIR6S2b2FwT1ndplaAdYqYdRD+msCgqNo4+EOBApmzDxLnn7JgxY1qqobpWIsgE03Xdn+7T7NvaIaCmvl5qmiYkJ0S31Z01LXlKRWWlsy8szSNYVbXt2iV/eXTb5k3lL71t9gkXr5w5bXL7iSee1Hryaae2n3T8/P5p0yZnUG4QdYzHbO89k0yVrMExarM+qFdvaD+WDz0VnwwuCna09R3/3LLW8SZtFOUsIudAQRjimRQEQg8+tWnSpp19E5zhrRB65QCEc8mE56Uxv0mfKNcn55WoQdrGVgKnJklixVQiq/0KXhqfUNYjHzvzOblg6mZJpbKSzqBMJOqMR5S4KSTvLBphXhYua5PP/T4gy3oXSEV1g8QrapWsSciBaBnOIUkYp5rjPyvFFbYrPlsRwYocK3MQOwk8CvKOloHMQd75YFQ2Zk+Rv92xULZt2o564Pv9mDCgDkneMGTtpgHpy0Y0Sx+lwStJqzd3ndTZmYij4u14UEzaVuwCwB1jKLDdccgTR9srFl7bhUl/RIMV4+MIwiiN1sZRe23baQhvZ1E/SMSroYYulcMu1TGVLIsF6bAADofK4vFArKwiVx3ur21qrIogRyXQIRkiar0v6YkLYmWcyWQkFWlZM+2YBQNVFXGUQAcJXsHkfkhulrDVtpKVOJbqK+pPrFj66knN1dW8Bqcr7WhYtu/cKbc81btioOXKu4497rQtxxwzrf2kE09qP/644/pmzJiarqmpR9oQj9Wbd4GEeQEbeG7JjnE3/eapU3Z19k+3q2wv6OtPZBu/8P37r0Ywhk3CKEsxUReRdZGgzvnqmnsWPciAjM9oXCvHlS1HXSEJ6o2Mg3LrSlvJ2xA4fdnMoBL3gQQ/szq5olM+ctoTMq9+h/7gB8tpiVrLRe2StmOzVCs398uXbqmQDcn5IO0akG6Nrq6D4XLQQxiH5hzfqGA7wyQtGImD8KuUuKNYeUcxaUsEGuX5nePkoQcfJwMpaee58s6DvNMJWbmFn7U9sHV0OIOtPB6RgddecsytjY0VvCzOPmLHA534e8J24s8KVUFYNbajbccePakMG9ue5GJ7GOy2Ryr8lngEYZTGahu7FUJtz3baaUyYbYNBL2lrB4R2O5+1IS5BmnCBD+mcp6L5oG8wGE6mM5HGsoHG+sYaPpHiErOSMzUI1SFvj48a/oFEOlXWdNyGxtoKjMMOmXr2ZfdLglMf95tDjjtXPt5QsfnXb5s4rnxKFsng189ebtu2XW5/pn9ZZOY19x87/7i2+fOPaT/hhBO75s2dPdjc3JiLRyLMs4A4eTwUG0ZewZ/97umTXvbmX3/suutv+fJ3fvHEDbu7Es0j3XLjveTnV7Vd/MYP/+UNnZ0DVaxMwK7k7Qq84NK5idNjCwZVD0MaRD29olVeOm4RCCfpEJVOgJyJkJKSJW7MFkiOGaTLKCmVLusLBZ8cn1LeLv9+0tMyubJdBpP2MjgImoRtVtoOaXNC4QiL09o+KN+4NSTrB+ZIZTWJtlpC0QqzwtYm6uxkzEB6cATvh4f4EBsIXB9kCwdkV26WPPzkRuns6EIqZ8WNgkiir08/g4qNTB4+isEhY9qkuuX/9ZELn0GI7ZaV5Y4DaM/WtuMGTx7D1HYh4BI4xI5BLoEbbU+41y4Ju92RCFaMjyMAozRSbyP3aiVpArY70zV2AUl7Nf2w7crTivqMWELzxkPykXQiF+1PpOKDvR2VzbUyrqyiHKVwSNkVhl0ydwiHNi+dc4U8mMx31s08vzUSHNo/0lvb7lvLQz/G/9C29ctrep756jvHN8Tn8zOYJAWS9o4dO+S2hX0rI7Nf99CC4+fvOvP049tOmDevb8rUSZmqqirMF4I2v2LRfbEuIJH//Oa/rv3Or5+5fs2WnrP7k9mGPChTa3NPwGE9vnj7ZZe+/XefvP7Ld19y6z0rZy1b1dqUTWfj5njclTf309WTqFixblcDwqGyKCqkiGhJxNXhPrliyiKJZbtwFodIm6lxQnXig7zYXnSVSwJPYUWZwrg5WnH3Bbw8PrGiS95/4pMyvmy3DOr9bK60Qd4Fl8ULhWXjU/A/vjcki9rnSEVVja6SeVlcv2o2auWOApI3yJ+TgDAvn0eikg7VyoqtQVm7eiM6Bi+XZyQA4m7vzsmW3XwN7UDU0JEB3p5paajogMlKcvsetUd0DLGCeI41djzRcQft0l0oIAzlwMQTtL0nojh8VMBWho8jF96G7dUuaVsNn85uAbcTURuxHa5g9szwGATEI+FsViLpdCLKd7vTPbtqWurDjaFozCVmV3S1be97W0EaDpxcoYXrN1fXj8+gVO7kwWorOAYlV5L2zm1bKnfe/59vH1cbPBnLLKU7LqJ3bt8htz7VuyYy540PnHrqCTunT53av3BVckK0vCpUEY+zPgryNGKJWwmVurs3UXbfkxvnDSayUb5G5lweLyTVkcCVd1tXYsqf7l71+uu/evdH3/DRv37sinf//m0rVrU14RhYv7rSXrx85/Q3fvjPb37dB//8vtd94P+ueeCpLVOdHBxw4CTRXD75eZkQ3iL8Fawh0qbwqgU0jopa65MEzpV3uBFl5uHuX/DDKnWRPnn7/GelJdYhiRRX0nal7dzbznnI2710DiFx3r5I5O51M/UnOsNxrLLDfF2NVbKfwIkNVt5hTAbCuuoOy/bERFm+fB0X2pLPgLjzGdnZ1ie7+rH//V9FRww4emxv7W159OlNkzi0aNsa6pM6Vpj27E7+7ThitUnjjj20qRmGrUCYZ8ErhNcuANObbY4osFJ8HObYQ8P0+q1NPRJp25mu7TBuZ7NiwnY2bVeeXkIbQUikucjgYCo2mEzHZHBT84QJdRyJ8Z+k4iVpiJK3EcRT8yGydCYlufjErbWN9TkUsNSsXgXlZ1xo987tFVv/+fHrmmvyp3Hg5/74INqutla57anedeHZb3jw7DNP2VleObHyyz9b8dZv/HTRRzdu7a1BHjzOomNwybpAsJ8oisZaxZ+9B8lbPz2ak0jvQKZ26YbOBe/7rzvetH5jewPyDvZ2D1R/5Ev/vGbZus4ZfQPpyqeW7jz+N39fwqfVzUnN60dLzmleKyfXrgIJIk+SNOtMtRFMfLjips1fUaUmgUuk0mkV+xHgZcw4kvLGOc/K1PhmSSRJziTrIXJ2CNshcIfEsQrXY8rJ6p0B+d3CyRIqb5SIknYMZdz/wxVX78FITMIRkDeIOyH1snJDlyQGB1CtfKovI2u3ZmQgF1Vy8lEabMOrt3Qd/+4bbrv+jR/+0xueXLilBW2XHYJjRnH/JFm7tpFioqaGcsYoivFb254N71kZ8QyZbY4Y7P+e4OOgYg8N0tuwC2xuYzsAAZ93hstOxXahs1+GjU1dsMKFb0Ti9AjJTW2uuBOJRKy7d7CsOtAxtam5nlNzh6S9RG1EL+vSNppENJjIJcua5u6EqZePbXmGCeK62rvim//5yWubqzNnhmJlOHLe0w5JW+sOueXR1i2RuW986ByQdipb2/Dlny5+57INvfOzko8uW902Dnno8UK8JF0cdgRzgaAy4AuDngiMdfyhj007+qa+73N3XLVzZ29tLh+IdvclIkH4uRdURwGJ8GtoMytb5bKJi/W+rN7XJkkbcvYSOIdD5wqHI4iSjPDDMS+4+C44WvNJ9VdMXSHH1W7EShvErPfUDVnratuKIW/zdDnJO5nOy81PNUhHbrzE4uUHjLQdsB74DjjJm5fLq2VTa076ujv1Mnkuk5ZV23gN5UDt/8gB224ila98bPHOS97xH7fd8OXvP3QW+qi78rZjCW2jC2xPvI5HFNrIQzXClrTtuGcbbbFdEnbbIwF+azyyUdygCxo+AVM7CDuH1fC5pA2tnYs2tUf4cBb9uuJkeDTJZNLRbDYV2bBu/ZRwPjGvsporvSGiJkE75GLC3jgI398eSGR6qief3hkUfTBMy2H0kKDMnR1d8fV3fuzqpqrEWWEM/gQ/pLGrdbv8/bHWzfFj33L/mWee1lpbOyHyo5tXXLVpZ389f6gjlwsEbv/X6tNNXt687XF4bT3uUDAYRkXu177Esqze2DXjHZ/5+6sfeXrjRNaziSoAuE6qw71yzcxFUiZ9KIXnErlL3nBbHwJDNlfeQecd7n27WFASfEDu5IbNcv645ZJIpEHI5r42xZI2iVwJe+hyOS+V8wdBHltfJU/umCJl5QeatB2wbenDatgX73vv7g1Ke1cSHSYvg/0Dsn53XOvVx+jgIptXjwaS2dpf3/b8O275x7KZGB8YVTx+WKHfCk80RccfarR7ah27LEwaQv2OOcw+omErwMdhCDTqkRqotxETGvak10tO1PQB2jmoTUfR2S/C3lnwsE7HeAiHfG5ryYxE7toQpoXOR3K5TKRtd3fdE4+tPWvKhGgsFIu7pAwWcWxdXdsVofGpn78ghhVQrHlrRd34DBhWJw0m/yFBmXq6u+Mb7vjwlY0V3edEyir0qXXe0961Y6vcfF9bW1fTG56bOO24gd6+sspv/b+lV67e2jOBq1gCNSBL1uw65e//XDGbBwWX91hc4TFCuM9QeZyvoiPpfiQ/gpffV2xon3nDdx+4vH8wHUOVFID3tSWbltdMXyqTy1qFn3kZTtDUHj8Oybsa57Qsm0ntt6KTkMfFOuWVU5dILjWgpO08wQ6CtmStmivvodU3w/gjnYmo/G3ZBAnGqvW1rYNCmKyTIH/Hm19hi0hnslo6d7ei02T0wbRt7c6tBR9jB1ffybRU/v6OZecxbPqKCmw7nlAXCOMgumhA2I5R7sKCYdgKhBlvhfDaJWG2OexhhisfRxC8DdO12WAJmMWkbTuInd3aTuRe2kIa2+nUDyFpyc7dXRX/9Z1/nX3zrUtmwcdtiwmOK1J9uAokEwkGc+E7H9hwzO6dG+fMmdWALZCdIWVL0PRRk2y8l8j1/nY6LcHyydu5UodPJxUQWzYdEHq6e2Mb7vjYq5qrB86KV/BWNUk7Iu1trfKtP+7K/27peVW3P5q9+Du/WnPNDT94+l3PrNg1xzsm00ymcmXf+eUTr+rtTVaa+omA4uxERY8fonVz130rp/3yD4vm9vWnqvb1HveewLJ196fLQHCeUjrgx0vOn7BOzmheDwIcImOtL6RWW+9rD/n5ZLSSt9aro7N8Ems/AOeCswC5dPIKqcm36crbkrQStgpt7+XyIQJnuR5aVy8b+polEuNDi6zigwGtLNQTiDsUlt50XAYGk+ggadnRnpTdg/6DafsCzukXr2q78MbvP0DyZhVqPzV91o4l2o+sbfo0w3YsUtKGhnLImmL8XvL2opTPhdnmsAYrxMdhiFEan7fhsnG755mNHcqStnYISDFp68wXWu9hI87aSsjc7qEnNs5/w4f/9pXf3Lrs21/84YPf+e7/PnES/Ih23nGGqekgZDPuLNjTM1BWXxPsO3FSd6JlQhNWeZZAhkhahctfj03NFU9ffzbdlp4yGAmyLAWdXVfafX190c333HBJU1X/mfHKWs0/Eg2DtHfK13+3U+7YdFYgF20qSwfKyrsHgw2pbCDuFLkQvJe8YUfvjE9+9e6XIOjUBYq6Ys2uhlXrdtUjHO7pS1R9+qv3vOpDX77nXTf+5NHr2rsGmw7U4F4qX5LirOqdcsWMpahd3td26tEhY2zDMA7OFfjd+9pK5DxOx9+XGjS5vjBwInF83SaZX7Fa72vbVbaStyFwfYpdV9iGxBkPm98T7xiMyX0bJukT3iTRoSZ84MGuwC+vsd7ywXLZ1Vch4WBO1u8IyWDefzBtX8BbDcmMlD38zDbeeuIvhrjjC0X7lWO7BG59RnNM0pW2GZ84nlgfzwjDLpFDCO+ZGvGsmW0OW7ByfBxm2EOjo9/GWduKNnpPg3c7BbR2FiuIs7NedigV+HSmzO2Wr2pt+fCX/vnNrW2Dx/KndrHai69Y03bM2SdPWNTSVM0f0ceoGwj96Y5ls7/1v49ddPu9K+c/t2xbY3NjNNHZuq5idsWSmSecPLM8z8FSR0QQCrWasNUwthEsmuWpZ7tCH/plxazunkzy/NOn7kIypzODffr7+sLr7vz0SxvKdp9dVl2jP1bC97R37dguX/31Nrljw+kSq2p2HnaK8MfI9tz0WYbN23smzJpcu2n29IbUl753/3mf+da/rr7/iQ0z3n71SQvvuHfVnO/95pmXg5RQX/t/pT0yAkqEVaFeefeCRTIu1qU/8MA6CgZ5XxarZ1Q/go7wn7H5x7GdOqWLv3S1KTFR1vRNRkXu63EElKTLAn1y1fRnpSyzW3+oQ19RY7TRro0ItRk0Tn4A5ZGtk+TRHdMkVsZbKHs+PwcCfJ0uk05JPtUr8+vWSnPlgPxjcbWs6RqnDwQeaOjP57B+aGs9ObaC520odNiA7S2bzYazmcyu+XPGdUYjYf25HSfOmdQXyTCYdAprmzzQlDTIP3A5+QKuAXjtAhzOvyZ2EJqjj4OEUo1VZ6O2RdOG4jlXjbCSNqIdAoSGFJA2wtRmFa0r7sBf715xXGtH/wS+48rRJZDPSs9AevJHbrzn3Y88uWnKvY+sm/q2j//1Tf/57fs//q8nNl9+z+ObL/3t35de9dSzmyele7ZWjx8fr+bDQDoyMUNd+XG1yAernBW29/K5rsAxqD6/KY7VYSj6i78+d8l3f/nEcZyHcITv6x2Ibvjnf7yksaLzzPLaOmRLosdKu3W73PSnLenb158mscpx+pOPAX0XGPlx13sQDpKJdC565/1r5l//33dd+stbll6EVWS0rjrejxSRJat3NfMjIjqYFm17ICXHD4NkU3L17OUys2aX8KOgXCWGQjlZtWWHxnvvYQ9dKneuWrh+CKshFI1LLlirK95S+xuL8Aed0umMnNKwSZpkq/DXQ/VSuF1dc+WdzTqrbK/fSB7Sl4zKw1smojx8GA3Nr8R+DqRQsWugAwhfG7zryXb5yLeXyQOrylG3o7eXfRVWeyYbkGQaU65UWkK5QSkPpaUq5khlJC1h+BiXQppcDl23RD6HqmAAku6+ZMu3fvnUJ9/84b++GV5Upi4Q7CVzjinesYbCeF1AQDhOqQ2fjlnGx3xo2zGNoE0hiu1hQB4l/YcD7AH7OEwwSmMr2VjNNraRU3kbvtsxqCnwa+cxPu1YsNnRaEf6+tPlsDkpYN4qGKpl47bu097+H3/78vs/d/t/PfjMlouTmUyMv/eM4UlqKsM9E5vLBvt3rZkwZVJjhF6UxBG18V/JhARuhKtiDJrUicG0PL+F9xpDGPgl8I/71x6XSuXKUslUePMDN57TUNl1emVdPcaKgISjYWnbtk1uuXdj69bYZRsjFU0SiZdhIYrJAvbH4nrLPpLwYyqtu3tb7np43fwcJg4cv1950ZxVLG7brp4GrupLbXfgBASZyslFEzfIBVM266qWT4XHUZsLNybloTUV+hDeEDmzHnGSaRsyLyZvXpLOBOIl9jVGwT+Scm24R06rWynJwaRe/nYIm5Iz97JN2Fwepzg+573tZe2NsqWvTiJhnPMxnp/9KfjjtEFIOlAha+UyWRN7kwyGmnViWmqbfRW2mzQ6QBJ/+Otocxs65PWn7JIbXpuU770zLb/6SEh+/6mY/P7TcfntJ8vlpg+E5T+uzsilx7ZLXbRPkpgZZTjPKsr3UBX84YxTlq/bfe5d/1o9xentDllDdLwx4wttVxg2vuLxSscyaHdhQtBGGsoRD5+4jwyUaqwFjZqwYWjtBBSvDbEzW2o7I6bY73LTjl992bErqysiW+FD0CFmLNkgGFAyuUgmmwvzki0HZMYx3cSm8rZ4JCsV+Z3NjeNAsDpgG1jyBrBfLLgcArckHsJgvnN3Rta186E055WhNZs7p3zsi7efteGez59VH99+RpUh7VCYpL1V/nT3ht2x496xKFo5KcBvUQ+9VuQp8yiCUuWXrd01sW8wGeVlZJbyL/9cecLNf3vuhJUb25tLbXMghfeQ59S0yuvmr8IIhvIFQxKNBmRre5/88snxkg1W60dE3I+roMBOHdJmnToao54K0zENf9Zzb+qlQEBqfGjwxPoNUs0H0rAiJCnzXrbzO9iGsCF8CE1tQ9hK6ghnAlF5YscktDo+y8haLrGfAy7cM+sopE+WB8P8tCo/2LN3bWbPoh/ZEV6pmVzZI28/c7f8z7v65H+vr5IvvKdZ3vbqJnnZhZPlhOMbZNasWpk1s07mzq2XC8+fKu+8doZ877PHym9uqJcPvGxQmmI9kkJ74L/S+zrUJCupbL7szofWLUCAlepdYXvFHYMgOiYZrcLxCvE2DHOIwBHmWEOtttHe8DDY7Q43sFJ8HCbYQyMrbqCWnNmyOWul3zZ02+gp2kHgs7Nd7TwI6zvaJuyuuE262MSWmsENmzsyy9e2ne4MakPgpePie3HoWtLZ2Vfz7MLlTadN2jL+tDNmRvSSH+P0L0AGceEQDCNZ3AhK8dTCdvnToolK4sw9m87IgrJHJlx8Uu/E6oaGAAmAJN+ze5f88R+r22Pz3vrclBnHJ257YNuCgVQwxsvJew3UWyqTxTTCIie7OhM1DzyxfnZn92AFeO+gARyn97X//fSlMrGqV7I4pVxtDyT75aYHamVp23g5sWWbnDw9hmKHtDqdKnUK6YQdolaf49Z7y0s7Jsum3hqQeeF5Gwu42q4I9MjlExdLKNXNKnOahM1KNf84fsfNlZgaOgnblmiUuzbNGrqN8WJBJ59ovygD3+nmbYT99ZAcr45w4jW1ukfecW63fOy1Ibn0nCqZNKlKorEwJgkRrMCz0r67Vzrbe3S/kXAQJJ8R58l7lCsUkqbmajn3tEY5a05Gdu/slPWtvKXEKcfhgAAmLrnsW157wtMacJqDtgTt78Y2sDZXG4zXtLQxBnlt3dYKYbTd3u7HiSyBw/Fe94vYS3zsJ5RqkOpDA/ZqqoJLTtQQ78zWkrXaSKNhJ20+nMlk+BOUTBv/0scvfrq+OrbFGYC1H40suYz09Q/ENq7fNGPqpPLyAFY0XrgHwGKazkdgXzoo8aGh59aHJQ1C4v4yqYy8+pjV8sk3BwPV45oCGNOQztwLR/8eP/+yDSefek5HTsoifYlAGQndgadMYxQzXrgS5M88HuQbjRyc8tmkvOG4NXJscxfWLlwVkpyT8pdnwvJM2yyJR4MSC6VAhDh55rI4hbazAndW3oUCggpkJcOnvZ2xcO9E722n5djabdIQ7oTHqWfmxXvtnGw4q21qPlHuiLsK5z0PNKclu5plMFuuVwEK8j/YgrLwwcVIvFLCsQqQZwx+okTavRD+Hno8MCjXndoq//PehLzjVVXS0hxXfzqZkUwyIU889Kh87cab5NPXfwPyVbnxszfK008uRd9A+8+muUyXPCar6URSUumczF8wSb71qVnyzgsT6BBp7Rel9n1IST4rbe39U/hDOmYcseONe3UPfl1MGGEa7yVzavrs+AU1tOKmwMf2R622gbW9vsMaTk/zcUjD2yhHgLehaloCNonaDUO7hE2b2tjezsLOoaQNotZXurZv725+zbtuft85V//ixk995Z6L8tl85We/dtdVvf2JcRiSWcA9S46/BJWWydXtMmtGo64+CkoMFAQ9BE5ySfQNyuJNvGwJ8gZpv2rOarnh7UGpbW5y8iJpG3KuaWiQY8YNVk6fPi0xfeqkwWg0kkYJSpdrXwQDkF5RKBV3gCSZyspLpm6WS45pxfGCXDBBiYZz8vCKpNy+foHEyirhC0h5JKOETrvgXjbDHjLX+91WAhkZ5I9270Md5UAmoVy/nNK0DXOzFPJzyoY2o0nspXD7EBptva+tl8od6c/G5fmO8c4DYPtQhv0pLDdfCQtgtR3gw5OoqxdSJvQjkKzIvIYO+frrdsnHXxeViS1x+NAfGMF+keqT3/zmDvnw1xbLTx6cIndsPFPu3XG+/O3pSvn2N34kSxav0skYydslcPSlJAi8vLJcPv6eOfKW8xKS5dPwRfs/1IQ/HNM7kG688+H1M1GrrNxSZO2SuRF76dwdrygcvyiwmQ+SDAFhwmpC0zjmcCCfEeMOVZje4uNQxSiNqrhBumG7nWnIFG3kprFTbCfx3lMq6DhAYO2GXY3XfewPNz63cscVrR3982+5b/W7Ln3rrz7413tWXgZC4XVZ7msPwlUWVhWppBw7oU+aWhowXoHsbVFt6QwKgig6+XjbzqRs2F2O7TJyBUj78+8MScN4kjaSKFlg9cmBnyvIaFQaKwfqx9WGpbG+JhcNYbjgSq9k2Q594epqbm2bvOW0zRIJY/DDMcYiAVmztVt+89wcyUUacaKcKxh8kj6MuuAldEvWXgK35E2f+kmyWL+nzYp774S/452RyRW7ZWKsDdM37FP3w9Pg7EebHtKy/odW3g6Bk7z5DMTm/iZpG6jQspXez8EVB6YVKt+UTjeasInnMCF6zbzt8t239sq5J8T03nYahM3vyevDjpKR//vbQvnS/0VkbeJ4SYbq4YlLMheX7bJAnt4+TW79y20yyN9CRXpu5xA4Jlog70wyqZ/x/eB1k+T82X1oK6XLcuiINgC584HV56OCefVOxxvEuWOOEe94ZFfZBfe+YdOn5E0b2i5u6Of+zEkchlK+ww56kD4OTZjGNxK8cdZ2V9eEacxuw0a82+A94l6G8orxBVev31W3eXv3NIwWEsgmJZ0YKFu1YfdJmWwmPLaVZxZ9NSeBTI+cOCsi8Sr+oAX8LlgsiFEWNsgHy1euH5Qt3VVy+ex18vn3RKVh0ngMjFwdkSycS+SugMQqyjK1X/n6n898yydufUlXbzIODikq0+EhnODwO+TvPXuDjKvCgI3TFY2EpKunW37+WLPsyk6XGCYqfKCKJFge5yc7Sdo4cagLRxyCtmRacMmctwEiNZIL1WB/2WH736NwMpZJynENOyQW4oNyNk/vvhxBm8MmzvG4q21+CxVpl3U0YurA32kpsY/DVEjaEUnIB87dKp+5KiUNtUFJJp0Vs0O+GYmg7p9dvEW+8ZeADIYnoc3GJB4vk1gsrhMwPsmxOz9HnlnWKW07tmu+Q9s7efFztyTvmrpq+eDr6qUhNqD7Li7PISW5NN8+WfCJ/777IpaUbYNDFUS7ux2LEFRtBWG7wlaBbYcICsEs1LaaptGEN+1hD1aCj0MQpmGOBG/DdG3PNl6i1jSAbfD0sTPYTmA7RvGslxJYuHjrvEwW/cqSLQbsQD6NnTI8uvDp4gxWHpXBbjnh2Crk6Dzsw1KpIOTAWEMOTZBLp+XJ5UF56YxNcuP7QdoTW/jkum6rpG2Er4nxPXCSQWVNRXTL2sVzVm/Y1YAJBqijdNkOZeHqJJdNyVtO3iAnTsaAjPGMl8Gz6X751SMRWdw1T8rKQNohniYcNoi3HFXLqw967xpH7Yix3dU2Tja0Y0OHohg97Tv1YxSULQviLZNumVffoSTM/Sh5Yz/6sFSRcH88aWh/SI9jgx7Ilcu6nmacO2SrKLGvw0z41HhlaEA+/fKd8paXpHDszjvuJNxcLqsaf2Sgr0++/5cO2Z1pkarqGolX1mFSW686WlYlEUzI8sGI7Oyrlq07+lFvnADzXXiz8vbYqURKTjyuSS47OYu+gQlRiXIdMsLjyKTkb/etfN1bP/6X1/3ljiWzP3DDHa96Zun2RjNGcTyyD8vascldSHilaEyzCxV3HDTabV17gt3mcAEP3MchhlEakY3zNkqvreeUDZmKYeSnYuKs2Fmt2oh3Owk07zvl2tp6xt/9yOpX8TUeveRNsf9seDTBAJMB+U6q7pQZM5zL2w5M8Zz/BkM+Cnqj9HT1ybjwDvnqB6IybtI4JW1lbQMeppfAGY5XVcpZc3rR67EyKVWmw0B4X/uSmdvkipO6nMvQYNxIMCt3PDMgd22YD9Lmw1MgbtQBzh3+ZCQeSiqBuitttVGPSpzW78RZMs/kw5LKsAmULkdpcV4Bm1zZIU38Hg3GTzsRsCRdKM65pM14PbfY3/Zko7Qn4hpfej+Hl/DXzapC/fKZy7bLq04b1LbKnwXlrSIVrpShw4GM3P1ktzy8vl6qampA1NUSiVdLOMaH4qokCjsSq8BELSLdqSpJ9OzSCXMeq1VuT8LOmbzoo822f8U5camOJPRWRKnyHTKCCWkmlQg/+NSmyz/1tTs/c8fD69/6tR898io0wiz7L5sKbB2PIO7YhTjVVuBn8y8QLxAmrPailO+wAivAxyEE0xhHgzZSx3RsbmeBsDZqwDZub6N3SdpqK5lMRlfZzOKHv3zk1Kve++vPbtnRO00/oqLksLfCjgriTiVl/qQBaWxp1MukhUDxnM7q6U20IChtX3ePXPPKBpk0cxImAFhpOwl0Gy+UMEBKHMAkGJaT50alNtKL/SGyZNkOXeF97WPrd8t7L2iTqP5gKO9rizy7apf8v4VzJBBr0t+O5nnCFqhmUjtWwNGsIWUSaSFRk8CdFTYJ1PhJotgfV888V8XlGEk4GcumkzKrdpfEoqxv5umInRDYsCM4L14fyh0Mh2VTf4OkcrxMfvido2JhO+OT49e/bIdcfNygJLEKdgjWELYhWn5tsKtrQH5zP9pytFbC0TLUBeqAtzt41Qh2KBLDijsu4VAETBbGOQ5hXsZ8SNRGTN521Z1OpmTu7AY5djyIGxOIUmU8pAT1IZkBTgBjkkvIsrVtF1zz3t+/++3X3/Ja9n3veGU0xzK1OUARxm9t1Wa8wy6c8ZA24NXWPqzBA/dxCIANzTa6EWAbXXEal7RhK1GbsG3UttGrLpIh0sYqOxKJ5Lds6Wi+/M0//9i3f/rQFzdt75qNHoZodLR9EM6ueRk1mO2WE+fEJFpezuNkqUocCX2FBM6BbMv6DZLIR5ztDNxNNbERAxI4B7qZ02Iyo7HPuedXVK5DWfhqVk24Tz780u3SUoeJD+qA97W3tbbL9+9vlu7AJIlGeU2cp4+bOKsYfjOeP6jifDYWxOgSdghEysvlTtglb9rhILYFCXPF5mQ2uvCcgjiCuT6Z09gP0shq/kMkbaSUj4JzBSVBENO67kaUB9mW2s9hJLzsH8gl5X1nb5KXHdcpqWRiiLANyXKyQx0KpOXBxSlZ1loj8TJebdC5sic/tmGHwDm5ifAhj3A56pzkD6L2ErhOCJzVN9/aqCgTOXl2CGl1tnoYCI8cGivwgf7emqeWbn31wwu3XnfjDx44DVEpDl5m/HLJmw7PWMaKc8c8E+ZYYbWzkyMQ2m18vLiwDW0PsPHF2q6ovXm4q2v4CggbfjtjdQkbovez+XNeTz6zdtobP/Tbry5d2/bybC4b1oeX2Pb3WXJ6f7s61CMnHFuNPTv3Yx2wuBAP6Tqgj278waD08BPbZNmSDTrou0dtwKDr8uSDY5bahjo5bXoPSGnsK8kXW/Tpdwxi7zp7m5wyMyMZnDp+AjQx0CM//mdIVvfOkbJYTMlYj5P/sB1X3NFABoTOD4aQoEHUJGYStBKm9RkNn7MyBnGj2lhHzKu4PKWEk4RMOiu1oQ5pqeLX8ZAnyRj5ObcrqA05UxtRHwVl4kdfOtM10p4ox/al93O4COuf9XHVgu1y5Snd+roir2AUkLaSq7Pa7u9LyV+fRL2HsNJ2J19F+QLsopQI6qqmwq64ka9dbVsC95A3n9M/ZkpUYpJwsinO95AV9FGUP5AdhEpFb75txUfe/em/X7VwyfY6rQxnzHLHNGgvUXuFQNIheNKNCpP2sIBpOT5eDLChjKGxuA2yWHu2ZcOmrY2aYuLcBm81ZNglcitf/sH9b9m4rWeq5NMIOiu5FyRYZei90JpOmT5jHIgJ2bKYttQWw3wc5IPS39Mn9y2tliVLt+hApYmYrmh716X5OJEBrFZOPzYgZUGsfjA4lCzfISapVFYun7tTrjytXx9y4hPakk/K7//VLfdsOlbi5fy5S7NC8wx8PL5oMCPxGFZqLmlzxeustC1ha9hrg0hzIJMUJgvMp1SZhok+s5CUCdWDUh1FO7GEXCB2H0M+5/K9Y5OMdoO4e1NRbH54nJuRhLc1TpvQJm89s1XJOc372kqwiCfJmvvSJNiQZOXZtTl5bmulxHjvA+exVJ44GUZEykJpqYkNOHkqUTNPIxoeInOuusfXBfS2ij4IVyLvQ1ecSVAu1S8DfT0NDzy58d2r1+6yxM3xzI5xFLUJjYWP8KQphWL/SOkOC3Ag93GQgQY2VsIuJYSdeaptGqv6YLra+owuSdhIRwk89uTayWs27T6JrxXtD2BfuoLkvdDjpiSlsZn3t23eKC6LXNDHrM8JcVG5cUufLNteLc+uGpCe9nYlAyeBSWfSWrgu5MOnsOfPjsuEKl4uL0p4CCKZzsv8pnZ5/0u7JBLhgI6VaSgnDzy9U361cJaEy+qc97X1tDrwDnzhQEJfy3LI0ZAkV9wgSdUmbJ8FsJfKJVKNFSJfJ3OIYs/gOeXHdJLSUt6lX2vjKXPydyYCeineivE7YaQzfp7cHYN1OEdDx3I4gg+jNcX75D3n7pB4OKUkztV2FuTNd7Zz0JZY+XAZJzx3LAxKSspQbyO3SfYd/NHzGo1EdAJXvIJ3CHyItBnPB+GqKyMSwXlhFocn2MYyUl8dW/WGK0/YTA/qKg3B/FRvAeZQdTCHLo8TxlbYOAph3EcUDu+ecxjB25iMa0+waUppkrANe0lbGym0S97wu+TMNEYYduMgXMIF12zYXZ9Kp6t4z9NLCPsqGFF0lRDK9MjJx8RBPGXYDQ/AFt2AxS9wMQxBCZet7JBtfbWyoTUomzZs01XbUFJaTGtMDxjkQ3DjWqrk+El9GGAP7dUHP4BSG+mTj718tzTX8z1g/ixpUFav2ynfvbdJBkITMBjzN7Z52oZWqORaah5rKJCUsjhJ0iFlh0gdsfaQj6TqEGqexJ3jp2SHl2uY2FVkNimTagYwCQCp6L6Yn9G6H49dQN4QnBw+fLWluwz24bvadm5rpOXaE7fJ9Pp+Sab4kB9IB8K3MFTQ7px317NozhnZvCsgj2+oknCE3c45d6UEf/CfeWWlpjooFRVxkLLzsJtL1Ebbh9NI4kxfFuxCh3a+olYq70Nfsuj7EZkxtWHlz3/35IIzr/z5N6587x/eee/jG/mZ1PQd/1rd9OSinVUc6iDa+zn2aYU6KBoNhkG3cczDFxwJfOxnsCEVi4kaC2xa28AKwp68ikmb57J4xa3xRvReNoQrb2u7Py5SW1uRzEtwUDfhbP0FCjthBgNKTaRLjp9Xh2y5OwDZs9j2IByo09gA7Hw6LU8vT6LkYZB3ozy/eIOTpCipOtRpTAsMXLHycjlzbkKCXOmXKOOhIHzPPYAV7HvPb5WTZ/M94CBW1iHp6miX79weko2DMyQej+GYTf15t9fbGRigMWjTjsWiSpQOMRuihOi9bvpVk0wNgSPMp7ozY/z0Os8pySGSH5RxIBR+TMOSsp5TargdgvYIfLz/bdOm81HZnazGNsy09L4OdeHq+pQJu+Wlx3Toq3skbf0xEBK1rrgdW1fg0Pzc58PLg7J7sEzCqINSeVrRc2qIt7kyLdEQSdm5l21J2nuJXLVdfSv5MZPSeR8OwvayYvW2l37nZ/feuH3HrjOfW7HjvR/8z9t+dsrl3//BR2+84/fv/9zfvrJjRy8/JM8tLIpHgCMaHNB97Aegs+wLSXthG55XLDTMvAnYJGbVxsfzqIRNYRjaXgYf8RL5UDgfffXLj2ubMr5mOdLC9cIEawUMInyIKS1Ta7tlBu9vM8p7SCg+ygBPoY/Cwb2vq0d/WCQUiUhvrlGeW9Yqib4+RPNQua2T29DWxhpyYJ9BOXlemTTGe/TXtEqV9cUUDrIc9F953C656uy0rrT5VHg2PSC/uKtbHtk2R8rK+BATSJsHrPBuD20G6hjOIr+6RXJ0PgNrxBCme8+bBE5iVR0EqYjul8Tvzbuk4CRmQRDhfK/UVXKAZZ7O+XInBtantkc0jBliOCidqTIZSPPqSYl9HAbC1XRFaECuOX4bZr9J/dUvJekCwh4SkmrPQF4eWFWJCQxf7yKG5+sVvfKF7Voa+eGdmGe1TdK2l8095G0kgbrlFZQxnc9DUvA3NSDt7V1N3X3JcskOSHawU/p7Oia1tXVemBxMTWioKV8yfnzVINq9MxgchfCJ+wUADeeFkjXBbe32pbQlZPCccy+HMH6aLmlD62Vw2C5hW5txReJZdUMj69ddftJ9GGMzvPSK7fZZOMBzQEmnEnL8tLTUNTXC53ztzPyBGMBE+bweHeg3b03Ilo6oRCNBSQeqZPG6rOzasVPJyIFu6CoHNBwfhQvtaZPKZea4QQygw8v54gpIO52X45o75N8vG9T7kjg4kGlW7nxku9z87EwJl9Vg0I46B1giD8fnXLaNhzJSFoto3dnL4UqkRfe4HQ1ypSAOo6Ih7uH5Fwr2k+cDUFkpDw9KVTSrq2hL1tyfc//c7MPaNh7HQB+fKO/O1shgiuex1H4OcUFd80to501t09fheA4tYfOyuCVrr82v2q3eHpYVO8slgvogP5XM2wh2gv95CeVT0lyHFXqer90ZctYPrpC8GeYq3CF4hlEI6R/I6L13ZDQs38NFeI+bD8hyYoeg8elrhwNzpjd+/5afvOGX8JpLUCMD4wob9hEJOwr62AugIe0vsrZ5eMMFPrsfNkLapjGOibSNTy+NUyPsIWt3FW7D8fe//dyVF5w+85/cJcLa+fdFOMhzVRLOdsvJc8slWF6mUYRzMBT9w5ADhFFGE5WXZWv6pDNdq69D5YNR2dxRKStXbNbB37uZExhagTtwfPxpycq6KjlztvNUrreML7ZksEqrj/bJJ1/VJy0NQQxM/MWvgCxetlW+f+84SYWb9cEkPcXYpFQePEeO5CQSTEkskgNROk+WO58+5UTAEijJlUTrrIiV2BHmAAluGZZ3KdHzmsEEIZKWWEU18nEmWQ552zzN/hBJn4qJdwhepHuQl+gxVyyxj0NbnHbN5xEum9uOuuD701n4nMvhJYWEjonRw6vKZCDLj+aMXtd2MhYL9MuUFqygi14FU21FCZz3utm+s9Ld3SOpVAo7Gds5PTSFZR8qP8ejWCzWfflLT/zMPTe/80eVldEM3EPdfQSgbzCXIxIc8H2MEWgHL4SwHTYZ4hdv2OsnNMx9EbCVqKmNrZfDrU3NMOxi0iYh6090UtMHcckbwndS1CbPMvyL7193x0Vnzb6XHUdfo9qHf7xMx1+Oqot0y/Hz6hHGbvWI9I97sE7QhgwQ5jurz6zESiYQw4rT+YBIW6JJnn1ug+T0W8xIr9t54fjoHopBOBSR0+eFsEpMmouHL/4/1qtkk/JvL+2QU48N6fvafGBpx842+eatIdmanKr3q1H40cuME8crJHGQKS9D8+BJlKwze3lcRcmbYmySKOxMZlBSWdaYJ89S/0AmYAfsC8SNSUIkYH7G05KzV3ASkH2Bz/lyGk9RSHqzfMvHk/fh8g91kEK7PnPKLhlf1QeCJDGbFXcRWSthQ3h+unrz8tQmvsrHnw4Zw5FjG94bry3jijuibd5ZXdtL5ND2PW6XvPkLYllp641KMjOG83nY/ANpl8U7Xv+q0z9z03+/6j4cWBRjmXZxjGtOdR6F4KDvYxSwodjGMkZ409K2Ya/2igVtnhOXtK02fkvaGqZNjaB7SZwaPkvaahtRAqcuJRhUqSORUCD425uuu+PVlxx/txaMJLNX4tzTy6RTMq2hX6bPbIGPGRkwUy2+5u78dX04GBSkr7NbFm+Og7TDGOwiOJigJAK1smhln3Tv3q2EoeA2Kk7QgRO2bl4Gnje7UiZX92IwhKNkmQ+u8JeiXnNih7zuwqDee+fKeKCvR276S7s8sW2GQ9o43RzA8/pakUdwEFa4CqPmqo+vjvH+KaFTI/5Xouaqm2JJ3CF1uwrm0MjJQalyFgjTsTzYH1eCoWyfngc3T0PQI4ldibMXdfcP4vyU2MchLrz8XRHul/Ond0kWq1peknbI2omjrVqJ1/GzP6xqjcmGjnLzUNrwfAsFdQzJgJybakLSXMN9pHXC5JK0tTVsyBx9Lp9JyPZdCUzEwjj9OKsl8z98hCoWj3e+6bVn/NeXP/2yxzGexSDs1gRiHWBco+2V0TCWNIc0OKD72AM8DWWssOmpi22veOH6zf7QFodI22r4C1bWCLtkbbXx2RW2u9qGtqtr6gjCUeMrFvrDl188f8uTCzfVbNzaPoHjzZjBDofBZXCwXy5f0CqvvmKBfrZzGDRPJ2M3exwiSWXN6g75+Z0iqTwvsfO+akpSWEWEE9vlwtNrZfzkiUoiQyguoAlDsfOXlwVkybJuWbK9EgTy4vZZ3hM9vqVTvnRdVqqrwhhwedgB2dXWKclclbxkQUguOmZQzp/dK+fN6oF0QbqHZCalS86dAT8001xwzICcMzcoUybUgCRZ154rD9QI6D9tQsYHFUbS1R3j5f5VrBcnakSgIvlkMz/nOSG+VS6cx0+xxnQE1H2ZPGnYMD1WO8hLMFopj25pkR19FS/6udgr4PiTqYyc2rJTLp61W1fUxu1oR6mB/gbDOWaS9T+W1MhzO+ud+9u2KkYEJ0gZSQ4OyrnTO+Rlp1ZgJc2PDzHK2QsGBAZMkDtkto7+66NZWdHK75wz7vAFV9rReEXPNa885Stf/uQlj8DDsYtTb/4QCSufolNxE2Zt0FbtCUOpbeG1h+ELX/iCsQ5tjNZdj2qgA47azQyYzgpBrathI944L2w6kjMJWdOgsRVvb1fapXQBaVOsDb9L4BTYJGYlb/q9cV4x6YKf/MDFT9RURAf4oIyOEmMQvQ+K2X8k1ysnz8OgU0byRRyA8qi4oKlh0ooTlGBOlqzulY7BCpAQgiAifi2MD0Lt6K+XJXwtjH3Pmw/BcIHL5piXSFm5nHVsGpXIh14Ky3swhb8WVRfpk/+4Ki0TxkVQTygeGRNlnzhlorzp8hZ5y6Vl8oaXReTal4bk2pcE5fUXQS4MyOsuEHnd+SLXnJ+Xa84zcm4e/qBc97KYvOSMiRIGkSq0Hlgfpr75HwTirMCde912tZzJm7dqSpTXK3rflcIJE8LuJ0ytMD8VEw44K3GK9x4439FNZOIokpPP4SJs08H8oJw5pUMEE8kMKMN9b5srbXN5nKtt/c1x+HjFpGcgJ89uq9TjV5TIu0D0wc6sBHIpmTsZHTVg3tV2V9hDNgnduUxOOy19AxlZuzOHjl8i38NIOF6EI/HElZee9J2v/celD3M8ohttGQkYzYSFYdomzDavmjBpjziQFHwUge2AYoJ7AtPYdNb2+oph4ywh634oFjbO+oweRtpIU3KlDa1CG35rW8KmeG0bdn02D2wbPeWEKT1TJtXvyPAyHAbaMQkv82FUq4t1yYJjG3VOXNx1sA+HUCy0VvCHks7IsyvSwg9EkqBxuCAD/nhGQLrSjfLc0h2S6B9wtrfiwvpMUIFcUF0nzquSprJeEBVGgFLlPqCCv6gXXsr80Cv65cwT4pLKoQ5AnFoXODZKBk0ulQOZ5kIqaZzWNLUrQUfTj2Nyw9mgTgK0KpiXqQanIpy6tqKXtkneJNlwUPoGtb0XlXe46EnkMVC4G/4IhuZjiRk+7Nu5JO4hcOOzT58H80lJpLm/F+M87KNom85IS3m3zObHVlB+TmD485kqJG9oJXF9NYw/FoPjQ7/Z0lkmm7v47vYYjxf74kSgMtwncybGMUdIgZjh95K3S9j2MjmfwM7K9tZ+2dwZQxM4jOq2SNhPQuFo5rKLT7jp2597Be9pczziIMgvp7HpUTjl9YZpejXbukvkBl6bKA7rNsY85EEC8OEBznvBsD8CnBHRgbW9YmHDSsa0kb+SshXCE18gTIvoApsaYRI1w6VW2iVJG2FL0CrcFkLkjNiG7rXT4xrKB1EprJgxCd8/TWOwmd4wIJMmNUg2xQGGKzXEFwH7ULHggN/T0S3PbYo5qzNAiZv3aEMgqECFPLc2K7u379CwC+YxlA3A8JCPi8Spk8vl2An8yUM4SpT7wEpOEsmsvPaUXnnjy8v0YTQeUzQWlVg8Bk2JOBKPOv6oEdgMuxJFmgiE2oYhkQjf6LMEjSaC+nNs1oBTF1rX/K+EypU3hnuu1kqWuVDQflQ4ZvJzsoFo9RBJMy9D4kPk7ZC19anAZrNiLt68D3UhmfLHQxaM65B4IKXkzPbsvvLlkrcJs73rg2kiy3bGpT/NtwPGdswkrzQmCeNr0jKpPicpruL5HAPyHHqy3BI2bUfzatLzGwPSM+jUcam8D3XRV+DCsezFFx7/0x//96vvQI2xkyNSSVrJGm2Y2o5PVrxAUmZ4ZIPNyYcBzvdo9eGNt3bxNgyrr1R+aHBK2NZWJ0CfJ05taoQtYTNsSV2JGn6SNeNJzAWkDc3L4Uyjl8URZwmbdrC1tbf27kc3TN26s6dxMJmuwFgfBhmGMMBieM1Dh0JV5ZHcn2956KQVa3dMsEQ6Gvhpxp7ubvm381bJjf95IUpZ5hKFXVmiDCb1EFBGCUWCsuTpTXLV51LSna/XS3662kkOyOBAjwxgeTgjtkj+57Oz5GWvuVj4q0zcrgAl+2xeIsGcfPvHa+XLt7WA+MZ2LPsLKd7XHt8lP/t4VJqbopJOOxOZFcvX4bgGtLHY41Bao20U/2iM6qE4/nG3QV7RWJnMmjEZDQMDubOhpnVMk06VtbFNOC+/uK9Svv/QeLX3BF72zaT6pbenV+ZWrZJvvKtR6ssy+lobn5JnGZina2tYR1zY0AjTyGAB9YX7jpf13RW6Cj0cwMlNNtEpHzprvSxocr59z7kR2zEnJGzO2sZhWB+vQPDnWL/x0Ax5avs453fVxwDe3+7v7ZEr5m2XG64B4WMibH91jflrP9IJEK/WcILG1/4c+z9vDsnflzboN+QPN7AlhMLx3EvOO/EXv/7u1X+kC+DNfb7bxl89ojA8TFDneu8b4hI8BX5mq0RvhLC2Dbsw6Q8LHNwR7BAGTvhodWHjizXh+orzQWPQMP3WJmw6+jzb2DRK2DZMG8qutimlSFuJG6IrbIqJ866y6Y996Tv/OOf//r74it7+RGMmm4/ksHu3xXK0dQE7yyeATXAUKMmmkpLu3S4/fFeXXHPtuYIFgw48HFycy6coPjIsReBBlPK3v1khH/nfGolgFcpo5skfKkkOgrj7+6UsvVk+e1WnXP+fb0NPRV4sr/73lhsoOA4cPMj6kQfXyZu/WSXJfBx5F6U/QOBKrCrSLz/7YE7OPrkCK28QZjQk9z64Xr7wnQf0tsJQPXjqY4x1TvA3vOfPKJOvXH+5RPIDeoVBa8TWAclT68kJOwrlCOXlR3eF5SePTQXJaNSI4GXfdLJf+vr6ZEJwhfzw3SGZ0FSP1SEnT4x3VqHcj5e81TbxjOPVhs/ds0A2dFceFsTN9sf3omuDrfKZC9ZKFSc4ODeWpAsJ3AkzLoy23pspky/8a460DeBYQ+y2o4BtHavpwd4uueHyNrnitLCeW2ci4OTv2CRy9ikUBDvka4CtXUF5+4+rpHWwamz7OoTAdhGOlmUuu/jkn//0q6+9FZ4smwqON404EjbJuyRpQ5S0kZak7X1wjeHilbkVwmoXJu1hgcPrDB8g8PwacyTY+GJN0FZytfmgAVCTVEmmrGMVE09t/ZZ8NS2FcRT6PGnVR02x6aC9K21L0LS1DJ2dyTIoTUc/JPDRz/7uFT/7zf3vbdu1a3xisDeSTfVKPt2D+ayRTK9H+rBJTgevsQkG90xGGsp65JgZtfozlVwVZynw68cqIPrgDi8ngmE4qCtYM+mMLFyRRG9kUZ08NUpJn/e5gzKYq5HnVnZLV3uHM3BpAq3zgpMChyMG/AjG3Nm1Mr2+V9JKIrbMB054fLlMQj78qoycfWq1vi8diYVl6/Ye+eLPdsjC3afLst6zZWnPWUbOHJLuscuy7jMwytVKJIQxzAzqPHY2IdaL2hz4daCnnzXi2MlMCiNY6fIXytCYNpCO6E9y6mVwvVRuCEUnZg6xqO2GUSwbDsdA2OxzpfZxaEomk5aWsg6pioIh2H7RfvSeNs8vqtx5GM2E1Y+6Ql/Y0ROV3X38mt1Yj5cPMGalPt4ncyZEMQlO6yXy4vfESeb2B0z0Mjl6zFOr89gff0ns8Kpb1mMsXj7wxivP+Z4hbVYDO34GhiVmhpWgja2Cts1GWSC6tTGoaRrxojh82IHk4GPP0GHOaCsEta6CIWhDDuizQr83DPEStSsmrYo3DNsla/qMKFkzjpph2PbyOLeRG75y+7mnv/L7Xz/v2p//5O2fuOVqxHG1zcYa2Lazt24ggc6OoGedPTLY/scoejkV5DujYUCam2sklQRZI+yIJXAMOJa8eR+QAxC242H3tHfJ4o28v120X5RU73NjBMwGymTFVpDfhi0gAh6+PR2AkhLEBBU8JfjPwbS+sUJOnoEVIm90e/M/QJJIpuW1pw7K215TixEnJAGUl4Pw13++Vp7ZVCuhWEzy4ei+SygiOf32dUDKI0nsIe0cP+rPXl7VsIo61ebo7gQjmExUlSz7MGFbwX+2mUQ2Ijt29Uo4Ehm6z60E7mj1WVvDVtBYsQ2/vIY2WZj/ISpsK9l0WqbU9Op9ayVmJWkPeUOGniZ37ncjKOvbyyS5F1+IY//h79fPHJeR8dVJvb/NfqL5G/J29uH4+at31AOJvNyzBKtztjE9T4eHsI4qK6u73vOWi7/1tRsuuxdOVhVJ2V1JW0G7dQnbCtqQasTBzLvP5hDws61Tqz0aTNrDBhwij2rgHBeM8x7Qb+O8NqFhuy1OOjXrsliUqKmRhGLJmMSsxEthvBUT5pKzIM5sp35qxOkqGn6XtPu7+6uvfff3P/mrP95/46aNm07r3L1zwgNPrnvLGa/56Y1Xv/+P77j2/b9+6/PLN53B92f3+z/2OA5ymaScMC0tsViZpBMprBr4O8S8F+qQNlfg1h566IbUk5P1G/tl027es/Pki3+s7YC+FoZDB1Ht6K2R55/fiJOHfqtnQv9ADEhU3jBs9sogynTOcTlUYMbN+0D9S+I4T5jYJ//xzlqJlYOgUaZYLCJ/vG2d/P6RmMSraiVeVv6CJFpWJuFoDPUiEo9FMTFAUyNh8/i1zvCHYYjWCUXJ3ElD4seZwrnDORjln45/zBPjWzITky27UpovCZpEbR9E06fVDVlb8nbEmXzxu9u1sT6MuszxEP+HeuE3siUzIC11YbRZ5/OwDoFywumQtxK4JWwlbcSj+69pL2e1e3Mc+R/7D1bp/ALaqVNT6Nhc6TtkreLuY8jHMpDDVmwNYiIYlyjq2JPjIfwPZcfQ2dBQv+MzH37l1/7j3y94HLWEMVEJ23vP2hXUj2oTt8fVtokrhk13RICkctQC59k7uo8EprHpqO3qGO2D3dIhaZOXtXXlbMWzjUvkXqEf2pKyFZKxS9hIo0RtBX6XtK3vTf/+k39/4ImNV6TTmXAAQ3Im0S2DXduCmzeum/3IY4su/dfDz13a2d1feyBm5exXfNc1lu+R46bFYAcllUIZKCRuaD6Za1fg6jM2SRwJZPHyHulKxPVqQEH+AKtRvwKGwakz1SiLntsqqYEE70c4J4d/9HRoSBXqB8qEAZ6iBfNqZXwlHzBSxwERDri10QH50jsrZMrUKuwLpB2PynNLWuXrv8PKLd4s5RWVEq+o2meJUZdVSgTETXKOxvneO1ZcsF1RgkY9kKyND3+ceoGQPPsTbF6j1wXaGTTrVLCKLJPNO1OYnDifWVViRt5K2kUkrgTukrfzPfbmuqiSXvE+DjXRS7kgx5AMSm2oG0QJ5iApk6xp2xUxCZXEypUxhLeB+pMB/ciMtr4SeRcLyYz7qo70ywmT2Tc8l8mLPqvKfVo/y3TbM0HpToz9yfUXV1h/IWkZ37zuO1+49svvuvaU5zkmIsres9ZL5Gifxatu78qaRG5X27ryZpyJV9BGPKUYpXyHHUgiPoaDXcArhNpsExoAoEjMqimIK0nWsL1CsrWErGEjasPv2hSk1bDH725r4rhN/sf/e8/JC5/feik/1sC2yT5COJ9CHIQMoPB8zgM+RO5/4WXyrDSV98j0SRWSSJC0+QthjtDOWhK3hO1ZfScHU7JwZRLTDRxSUd4OYZAUnPe5+VoYfy2sbds2LMBZBQ49OyeGopYDmKgfdWO8kymTK2X+pBT2W7iP/SVKSJmEXH9VUM47u0FS2E8kGpaujn75wk1rZfPABCkvj0soConsu4TD1FE9flQJVt8gbkxsdCJjSNolbPpYDx4Cp7App7OYxpU4jmJx65J/sJ+1O0U6erEyjPAKCS+Xc0VtLpsjb0c7fl2R0wdNop9YPYCG7LwR8GIJH5pD89PnDqhLpXGIOyOxUEoqK+LC+aVdWVsCd8SQqRK6s237QFy6B3D8qK7h+Q4XZKIT3dnNGWmp5iVz3lJyiNoVJeuhlTivUq3DebhveVwiOA9EqbwPHUE94cxPmz55ya+/946vvPzCWRvQDzlWuqTtEUvYtC1ZM2yJWgVhNk64HMBnGqvjd8wCexg82xw2OGqJm+fYmMXw+q1N7ZI2YImZYdWAEjZs7yVuJVuGEWd96ofPkm6B9grTGL8laX34jDaE9601zPi//fPZlyfSWaS3bdQrXpSKf4HCTokJAlcJvL9dV1MmSRB32qyyM0no5BCBO4TO9A6B83JkR1uHLN4EMtIWWWIfgEMI/LWwmGzYHZdVyzeaM0NxDBu0YRcMo5yxygo597g8TibHg1L7eQGC/Hlf+5qz0vK2a5p0oNcSYFD+9k+fl/tW1GOlXYZj4LekPWV7AcAu0QCxUisnMZoVt66qUZHUDFuxBE7NMCZySZyjgmMYSajsdsh3W3eVrNvUBiLm9+QNUUOce94OiXPVPRTn2IJuMK0hKZVRnHfmWbyfgyD8FwCJXDKnR955Woe8fkGbxENJrUs3nbZpEmVW4oGkhFLdzgrXELbzFD0J1CFrJXCQKX0kqM5ESLqTWAWDqtw89yB6ST6bkrOmDejX0jixLCBtiu7PEWdfAbnl6Yjs6ke/4Yktke8hI6xPDFUzZ0x99q8/e883TpjX1JrJZPjYh33Vi6KkjfY5bNWNsGoK/Pb+NpRD1lZsmHEQC2t7fYc1jlriHgF2NKX2jqwFpI2GYcO6qkaQZKykDZt1asmatkvC1PAV6OJ4q4v8+iqXZxv7ahd9oe3buxo3bmk/jm0b6Q++YHCy97ePw2o2GIxKKpkyxG3I22gSuHPfO+1eMucDQLy/vXE3V9Ql8ocQJA2HnAKya7BBFj23Cd3ceSDLSUDRPx7TCbvAqv3MEyqkNp7UFXipfe2rJDAZOXlyv3z23U16aZzEFMVq+8+3LpMf/yMgkYo6kBmbCkeQ4dvvlaDOrY2ZgZSBCPX9XtQN73XbVa9L2hA4lXRZJ5oOCxbe3mAWBXmXEvwjuD02le50jTyzsluPka8fuYRN24hePoffIXDn0jlPxZT6lLRUpXSFWnJfB1jQ5OSCGd3yqinL5PSqhVjp9ktfinPgoTrV+kXd6K+hhZMSzKG9KFlyHmaIEzRiidyJI3lTsrJroEq/hKdn2rPv0sJVdFb4raPjJjorb04GnB8xgSDO/aQq9kPhhGDl9oDc+TxX2069ls77xRetHyysx08Yv/bn37ruB5PGV3TCn0dfKPmONqJIzqoR9t7XJlm7K26rjU+BMBuq01gdeO1hMOkPO5BYjjrw/BqzFBjnjbcra7Vxol3ShjCo5E2hD9pL3iRXXW1DLOmqmLhhhG7ErqSpdWXNdCatjbMSvOehxVP6+wfHo2A8uIMuujLBKFYW6JW5kzCFxmohjZWnrrQNefPnEJ3VNsIg7YxZgfNyeS6dlOdXD0pPMopKLb0P/FHScH7pKiD9uTpZsqpHeju6HIKy5E2o6YRd08RzsJ09u07mtfTrirjkvvZBePmyIT4gX3pPtUycXKHhWDQkzz27Rb7w0zZJBPn72ph0sGlgk1J57L1w5uFIdaQXRElCJknjcEmkSrIOWbtiSRxzzUA+JQM4H6XzHi7I3Z0QpKRSnl2blm27+nBcnHA5HwKxq22HxE16iHOv2ylfVVleTp06oKRUaj8HUnjr4qTx3fLKGRsllO2XTQN1cvfacU47KUpLQiVBh0NpCUc4ESM5G6JGtQ89SW59jvC31Vt7yCfD8ywl9mnyUycPSFO8DzbJGnm6ZE0SHyJt7o8/uvP7R8PSmShzJkQl8n0xBWOV1on+znw0MnjMnGlPfPNzV317/uyGNsSxcixhW9IuRd4q1qZGHMkaOzG9yMD4CBtHFNtHDEgwPhw4I3shvL4C0oapgrBq+JSgqeFTIqYgrEKf0fYSd4HQX+yz29s473b0GX9o+fIdUwf1t/zQYV6Mf+iHvCfXVDkg4xvL9P42B6IUV9iGuJ0VN/3OqpvaXjZP9ifluTVIo1Xkydf7j92OK0Xex8XgD1qU5VvCsn3zVpwNpxmjflQraGqYdOMEGcZYIlV1FXL+8Qjzk5H74R8Hc97X/tTrI3Le2Y2YpOR0MN29q0c++50Vsq57gsSxAueT8c5Ish/+eQZHwXhWznvc7qVy56oEW6WjSZ4OoTphx84jAS+3unmO8o+V6OTFjEOytqNBnnx+swTCYV1Vu0+SG3FW3s6+NAztpMnLubN6pTqGlSWLf5D+JUGCxzT0y3UnbpN4tlMyobjcsqJZugd56yLrSYl/rF8laaxu0U6cOmM7Q32RkIrJWgmcgnxCEWkfrBzzmeY20UBKzprOVT0f8jT5Ij8vWauNY+AXBR9dE5R/ranQj/kQ3vxe7H+c4LB9TJrYvPaqV575/374lXd89tFbP/r1l503cwvqlV1ACRv91SVv2C5pUxAmSZPASfJ2dU2CdsPUxsdsveRNeO2SKEp/WMEZ8Y4i8Pwa0wvrc8d4o5WoLcy2lqgZ1tW1V8NvyVvF2KVIfBgZe2yNRzrrt+ltHgXpVq7dMpeDibLbQRfnkiIvfU+vT2A1FXbub7urbUPeJuw8ae4Qtl5Cx7K3s71Hlm0197dL7gNi+qGSAhOCpHb0VMiqldtMvAPUlYoLPYv6x5xcpA3H5IJTyqU6msTgC2fxvvZSeF/72vOy8rarW7AycvbPQfYbP1ok9yyvl7KKchTXGWBLbb+vgvahOoixLFZVh5YGAkL9uIJ9OjbJ2vGx/qwvjVVzMl+OhoxK8OQ7ogBs+vp0P05BV7pJ7n96t7R29As/V2svk1PreeJ+bNiuvmGjxDJ/YkbOnNavq8uS+9rPwsnU7IZBeecZbVKV340mEJX711fJ4m38nWxtBAXpyQtWeLmcD33q7QCtS7QknGMvgasowWIlnhqUzgFeoWC2hfkOF6yeMemd25yU6bWDWk6XsNE4HdsJM39us6svKP/voShYLa51qhiW78EXnejg+EOhWP7ss07856O33/Cln3zzjbde+YoFaxFvL30rYVMQtiTNuALippj0KkjDk0S7gLRN2JK2FYtSviMC5qz7ALSfGegY77QHHfVJyqo9cRyJLVlb8nYFPiVZ2KoRbwm3QMNvSbjAxnauDSlOq3kau2zj1s7ZbOPeweZgiq4ycmlZMHEQA1jQuUxOUqZ2CdwRd+Wd4j1wDIhYeW/dPiBbOu397dL7oBAOcZCgAtKerJUVq1oln0pqnBeoPxUXauqpEwwhMm9eA8rbJ2kMiqX2NVZJJDJy+vSE/Of7WiQaj+hgzh/8+Mddq+Un/whKuKxGwiRtDvQc3ErksU/Cf2ZFyE+X1tTym/CGqEGOqlFXDml7xSFUEhCWysiLRFoi/5LC2xUgL37FLozVeiAG4quXB59YhfxwTpgl8nVW2s5+uMK2r4Z5L5+HUebXn9EvdWX8icz9WC8lhN+Kn9M4KO85a7c0BXfo+VjTGZO/Lal12hLKXXxu8Ed9HPOT6aBkwxV6zKw25wqCbV8OgQ89ZY42kSuXhP6WfGE5Sgn7Dm9ZXDijB4PEoIe0HcJ2Ls07BJ7jw3Eo028fEVndXuOstrXspfM+mKLtMF6ePOPUefd/8oOv/uZvvvPmmyvKQv2oQ46VrEmXsFFpJGUbVtKmph+64LI4ZBhpI+yusgnaiPMStNcuCbPNYYujirh5jo05Etx4pz1o61AfbaNI0qw3KyRpJWv4dXVNgU8FtpIt4kniXnK3xGslagVxUbOdhmHzR5PdtIi3NvMInn7q7MfhY6EPuuighYGmMtQvs5tFEoNcTVtydlbVKrxETh+InKtuvYzOe93ppKzdmpX+FC9XOgPmHgXHacknmauQtRt7ZaCvX+NQT6iOQrBetG404AiKLFX1VXLxKSC2LMYRb/5jFYwL/LGQCdWD8vUPNsn4CZVKQCEM7ju298tXf90j/YEmiUUjWt6SebxQQRk4kFdEc1Jbxh+jwOGZuhlabReLQ+BMk82FJMPhsjjfPQi2BhnzYzjO5KktOUH+8dhuWb+1U8LmF8pYx2jhLnk7979J2rCNMKfjJibkLWf26ATkQFwxokIzk5Mn9sqHz98hLZEdWr6+XER+/USV9Gcq9fU0RdG2+APl2D2DUUmgrfL7487EA4JjtBMRPWYkJXHzWJIZ52dZx3Ilg19Hm1E/IMc196BPGIJGPnrZXfsWxDxhHgoH5F8rRG5fWivxGD9veoDa1V4KDlnqG5raP/Phq37wj5v//Wcff99FT1VXRwZQiSRbPoCmgvrUb49TUGdK2LQR566+KbCVvGEraSNM4vaurNWmhhC0KUSxfUTCtNqjGuh1KhYFYTQUJW9I8T1tiq62qeFXAjfiEjfSUtiAws+v2l3/4DNbW554dse4ba19VfBbWJJWjbxcEjc+5qWEbsJeif34G297aPb0liWcpQ+124MjHKh4qW96fb80VYok7Wtf+vS4Q+C66tbL5w55029X45lkQja1ZiSRIXGX3ocV1As0Kjzg3OfminFLe1S6dnXpwM/VCy8n2nReoO741wkwv1BULj6zSpoqEnqftXhfowkHU74m9KV3Vcmpp9YriRMs1x9u2yELN8aknPe1tamUzuOFCI+RwnuiNRUidQ31GlNA0iBId/VtRVfhEBBOJhdQYhut3r3Cv85X7PgNbpC/xGXxjonyl7uel8EUL9s7RMZ/7BlBkI2z2nbOmUPgFIe8r8Gq+7Un8cqHHYWH73NfRB88zGXl8nnd8oFzdkhdsAMOlCoald88EZHVHbUSi5mJRontnTbkSB8mld2YkOqkw3sM2FYJnGEI8+JmejtIv6dADOVTLFylCiaOL5nZi04/qBM/ErYlbyVtakg4HJJl2zLys4cqJR+qQJ2GxFlSlM77YAjriF9Aa2kZv+Mb//Wm733wHecshC+fwWwQUSRj+9S4/ZEQJWkK4qxtCdtdaXs0m4QNk7SVsAn4tbnAZwtEFNslYbY5rEGSOWrw+c9/3o7cXtBnhbAkbVfbHHm9ZE3hitnaupI2PpewjR9Kwh/9z7+c/59fv/39v/rT4+/+6z+ee+ut/1z2mj/dufy8v9+3dkbb7r70WSdN6kJaNkxLxt48qOnzrtJtfASdP4KBMV9fV91+z/3Pn5rOgAEPIkiWyVRSLpm9U+ZixY2FtZIo+5aKsdmT1cY2hfE5uWdRXpa3VY3516I4AdcfLQFZVoXa5cqX1ktNwzhnINQ9cBBVRYubKOgz50TRWBeVxYt3yJKtZVhFjr0v83By6ZR88nUhefcbJ2NgdfLkYN6+a1A+9b1tsnuw3Flte/a3P8G6433XRCIlCyb0yNuvno79oxmibHaX7r6hHdurneO45fG8tHWDcNmS9wI8k/qdeSyUBtNl0tPRJg0VfXLszPFaNrsPLQG1KQP/McL6ecn8lBl56R/IydJtvHTPdGM/F8UgkbANTqzJyNvP7JBXHdsGUhxAaQMSiQblr89k5e/LWqSsrBwrWEvcw6H1C+LP4jw7PzLSKsdOrhZ+Z99bh45Y29H92P/TbeMwGeV73CMcC9yc8M7EavvKY3dJPpPUMto480dVJByU1t6sfPPuCtmZaJIyTAh5FeNFAcrDW+2s51AoLMfMmbHku195y49ffsHMjagzFjqNyU0BKaNevARthVMr1YjX1bVH2JF5SVw1stXL4yZ/9UFY3zZM0Lbw2gUw2xz28Ikb57KUGLiETY12w/qirStsaoRVYPOyuA2TcAOPP7500nXvu+n6ex9a/G8d7Z2zBvu7q5MDXZFEf0e8r6e7aVdH//xFK9ou/vOdq47p7011n3HSpHaTJ8nXzdcT9moVEx+bd8yEnsefXle7dsPOqVwFHAxw8ObsuizYJ68/oV2i2LFyp8IhZu1C0NrlCGOrKIHn5OGlGVnbPkbi1m15bxAreozQdfEuueZlTVLTCOLmiMIsvNk4Z1OVBepM9x8ui0k01SV3PIFJAE7dWKqNh5dKgBReFpTPfYhkiZWjOTh+RezRJ9vlx7cNwo5hcOUKV6P2P7BL1kFqcFCuOFPkFS+dyhHOc7zmmFkA/rflQGt2TAy8gZT844mUbOkI79XExcnMOXcsAydf3clq6WpbLZNbymXKhHolPWfHuoHzn+UyZVMvbJJVNJSV02ekpK4sJ2t2BqV7wJlF2DIbVRIsNQ87mw3oirWuLC2Xz++Td53dJcc1tYNo07qPGM71vcsz8r+PNUgohrZmbmGMmDfrl8SN7TOpvMRlt5wwI6azZu5Ty8Y/VlPxH8xELgTibpbkHohbz1UuI9cs2C2TytqdyZ8mddLzL5NE0L46Ekn53t1hWdU5XirK4mhzB25CuCfgjGPyU5Y5ds6UZcfNnbzkNa84++7/+eZ1t8yeWtuOPsAiu4SN8unlcAqilKxpQ7Nh2LCXqL22l7SZr30QzV4q5/Grn7YHGrcnfOELXzDW4Q2SwFEBnP9SLZ0+K8SIq22ESaIMK6FSEFYShbak7SXU9Ls++rO3PLts2+tzuTQpDW5teyyM/phAerBbUgPdoZ7+1KSFK3dfeOcD6yecPH/8unENFWz83pW1zbtgH15hGcY31/fcftczJyZTaWxb6nD3L3DMMpjMyHlT2+Q0rPpSaQ5THNCLhUdtbFSD188XuxatD8oKXXGbjEcFLyM6l+NnjeuX118+XeIVFRhonTwZr4baTpDVgTpywoAz5gZlwriwPPPMTlndihXYKPtnNgns85qzMvKNT06Rskp+c9uJI3j58o4H++Wepwf0c6Te/e1vYD2IiUtWQtke+eRbxsnsWXV6aVWPywgJS8sAoeIRUxyfSDQak2dXJuXZjc6rWnsDkpSWAhVAgstlQTAD5dK5c6lMm1gtE5prcAp428LZn1MMZx8aNpeWKUzDicPx07Jy5sy0RII5ae8R6UsGsXoGIevp5Kt8Q5JBvfNyOO8jx9ADZjSl5ZUL+uWdIOzzZ3ZJech5T5/5R2IReXhFr9z0rxosB+skFuOkihO1PR0z2yrvOWNSh8lpEuQ5q6lbJjTU6GTFlh3/Xc0/VPlQGYh7vPQnsY8RdsGnx09o6ZFLp2/XDxFhY4htvzxe5yHHjmROfnC3yPO7pkp5BT9169yicNIfRKA8wUiFvOIV599926/e95vXX3nGogvOnr0xGubT4S4ZK3GjPuy9a5ewIbzc7ZK3CVuyppCcrdZVNmwlagrh1UwHsWDY1Jyrh8Fsd0SARHBUYIyXyW2PUPIGGFbiNnGsL68MI89MJhPBAM64wM/+372X7WjrPmakzstezd/T5Y+BpAZ6Q52D4elPPrtj0qsvPmZxWVmEgyLva9v8h+3PK0gXmTq5YfDeB56fsGlre4uW+AAjyYezKnrkDfO3SBCjJEls6DI4EhhhGKOtG6d+Y/Od1MFEWh7fUF14JvYEbKcr7kRKXnlaXi67eBqysytfkz9hggSzdUwzyAJMH6sqk3HRbvnnk4MykOElSLtxIVBcvX9/1ZlZ+e5/TJW6xkr9yIqCGUJ4L3fpyj6566lBrIpwWsZyLPsE1mVO+geTcsH8gFz/7pl6L5klV+rQ8jhKoTYDPHYTAYmE8zimoNz5NFbN6nOSjx3cwCkLx+5Upkx290alfftymTy+SjCRRB3b8ZVpnbp3yoj/CFjhJIMTr8aqnJw9Oy0XHpuU+RPSMr4mLXUVEamJ9kp9eZ80VQzI+KqUzGqJyqlT++SSeYPyxjN65cqT++W0yV1SxVf89DkH574zX/t6cFmvfOefVdInjRKP82djx3Bu0DbsFQWuupOpsESy22Te9Eo+HapJnLKr4eRn8iyPBWTp7gZpG+ADZMPbkz7MGU7LG49vlWrpMs9YDEHbJSYbW7oS8sP7wrJsFyaJIO1ImO0THdvs/2CCRWyaML3r25+98uaWcej09Dkn1yVsIzaspF1ClKhRdy5hm7C9JO6SNuMQRnAYaXtrzBv2+gtgtjtiQDI4KrA3l8mNuOSN9qJEDdvVEBLmMDJFx1ISff9HbnrDY0+vuTaTzYWY2Z6BQQsr8FyqV/oyZRMef25b3atfesyqWCzMhutdeXvF+m0Z+LR5sLt7MPSvh5diOD9wyGJQ5NfRJlf3yluPXyN1oZT+WAUHXnYd8ifqzBH+M7YTB1tJ27FJ9i01GWnryMma3c6vKbGPjVx+bpOX/kRWZjf1yefe0ST1jVxtkjzMfhzL7MPZioY3T9SVY+BYZkyvkdpcqzy+LCO9yTBOsNMANBrb83WiqKTk3ZdG5GvXT8H+HNJmHt48uWitrwnLw0/1ytZ2nBSOsSZuf0GPDoVKYCXWEE/ID66fIHNm1ehlYu7MOS41VHT/1G54KI7kNrEpJGs3JmTZFhKdMzvdKzAvlEqfL8ACKpGukF09Idm+ebk01JWDwBt0MsQya1l0/9zMhFgmhs0KXJsQ0lbHczJ7fEbOmpWUC48ZkIvnDchlC1Ly8gVpefn8Qbn42AE5b3afkntDeQIzV/7kpnNMzIevoOGP3P7kLvnBvSDtfJOUlYG0zdPwWog9gi0IzKGXy/ket0h/f0YaK3fLtPGNOFS76vYcg/MHHTKL1WlEFu+oRrCw3fH4mOdr5u+W+dXb0Y/IUYA5bq4RIvGwLN7aLz++v1I2dk+UOEmbt15wPLqPgw2UKxStkOOOO3bpx99z9v3qyedTKIu+0oUwCbmYuEnKxQRecD8bNg9eydqEma8Nu2TNNBAeO20rRLFdEma7IwpHM3HbsB2r2Eq8K23Ge1fbrsBn73F7iVMFvvy3vnfLqT/93YM3JFJZOzkfAzBoZVKSTfVJR39o6n2PbppUXxNrnzO9cRB5WoT5MBq0O4GA1v2iPLriD4WDgT///YkFyVSa/v0CZzB1bF7SnFjZL+dPbpXXzt4oNcGkkraFXq62G0C033FbDQ75NQ7dkSa/dX3CpH6JBVPSMRCS/hSGPuSRRaS3+niJlJeDY6G0nD+zWz735jI55phmkCiIw9kB/kNrYojaJmz9Rils5hjMTzqxQU4Y3yNtrf2yvSMgiRTyRNpyrIzOOzYgN76nXv7trZP18jifKHeBE4x6V5Pp6+uismB6TLZu7pHt7VlJYujiAsKm2RdwbxzgdWIEVKFMc5pT8uX318ulL2nWJ7JRCmcfKk7YKRs2UK2Gq00EVnZBOX1uRBL9adncmpG+JFe/Yywvs6FCWlav83BgVgZTldLaUyZb1i9F4RMyddI4KQMZOVTopOeWVE45PRpO/tOvcSM7ahI/H9CKRii8UsAnu9k+nMkir7YwM/0HHQFpdg6k5P/d3Sq/fLRREsEmiZO0+YMoe3WZmQfFSQlvBWSkP10mg72tMnlcThprKvVKg5ZXy23KDs3TNKFyUHozZbK+g+9zO0fOj/Owfi6ZuVsuGL9Z367QFo5I1l8U5U6F8nLnc/3y2yebpDPTrL/lzp9uHSJtysEF22+sqlFe+bKT7nrJ2dPX4nhIst5XuIpJ2/pdQXq7qnaJG8IGY4narrhZVdp7jU3hsVu/hRvn0cNgtjvicPBbwYsANIhSx2l7gY3jypq2kjc1hMSoGnFKkohSjbAla658dfWLOITzZZde9aX3PLZw/dWlLpONBnaSUDgmserxUllVnWhurN5WU13ZM3t6w7Z3XnPi4gXHtvAD/XwtTCcRFFO2EAalwLZtu6tedtWNb9yyo6N+b+9bFoOlD6CfnT+1TabW9ILE8lJflpaK4KC+CsV72iTTUtAKxKrHvgrE95sdG7qEzft5kUheugcD0todwcCfl4F0SP6xtF42d8W1LPPHdcgrT0rKMZPCMndGhVRUV6Enc3sM7mH+Vjfz46tKZp9mHzZMzdWW+vlgEuvHrPQ0HA5IX0efLFrSK4880y75FFZ2F06XBfOrpbw6Irk0pgcYld2zqobnHJswH1Lr7krLs0v7ZNX6Hnnk+ZTc+jhWYWO49lIMDuxlqO+3vywgMybXysSWqDQ3RmXyhJg01od1pW3nJNw/2w/agytkEetTRqG2aTAMUnMyhkWlrNyQluXrknLLowl5cEUE9WTy3QOcfPgjGSlJJROYeCYwdGPsxrAcD/XJrNo1ct6CoLz65SfLsTObMNt0flDDXnVxwDLxv9HMU/MlaRrbiBNGGuMfisepxDnkveNnVrXKr+4ZlGe2TZRArEZ/8CXEy8wu+Y0Nmj8IO4VjSg8OoD2kJJbvlzOnLJPXnDdRJtXWSDqVdMvCMljNP9lgVB7YOkEWba/SCVxjZU7OmNAux9Xs1C8NchLK49WfRsXEZv2uPrnt2Ygsa5sAFq+SaDyGOJRdb7s47fTFAA+nadLc/p999dovXnTO9M0IknQtcZOo+bqX+iAFhA0hYeu72bQhJF9XI05JGqBW4iZMvCVeK8RIehjMtkckXpyWcJCBdlDqOOkrEJPOJUSceJcUISRpXWXDpyQN7ZI2NXzZ17zpKx94+IlVb+bgtO9Ae8P/QAhZY54QjMQlXt0sLS3N7e953cl3vu+6U1ciEV8FKygniXv79vbKi6/84rWbt7XX6eXCFwD+ok9zWbt85NQlUonJBC8PO72M7+CODRxrXJKmcLVktIYZR1uJNwTyJolDoiAl1OEn/lAny3ZW4ASk5PqXbZDXv3wyen1E8hikOVBzGxVur3k7hD1E4Mzf8Xl/NUvDamNAJIGzoLy4gjwkGpTu7bswHCWlZuokkSTOJQZnF2ruIUzYVlQWlr/fnpY3f2oJ8ua76nsHXs04CxOnv/3kRKlqqqbD2RVOBN/5dfaKv97dM+ghcPwx5MKNrG+IzJ0wiofVXgyTsw98q1d+/s+kxKNjLy1XpXxtiu/lZ/glOxA5b97yTe9x8W0yt6VVzjulSS44c67MnFQrUUyS+A46V+m6ULdHwrKo4dgOeQ8dC5ZlLLr6NZGSWUgGEilZsaFN/vFEl9yztEo60y0SjMUlGsNKm+S3j69Psc54XCkQNz9lKqmsVIS75LRJq+WS01tk1vgmnBMcNy+ne8oMxQDaYQAT0IikcyFMwPgrY8gLkwu2tWCY7Tgr27oG5JFVWXliQ5P0ZRtB4lFdZYexAne+SLe3rWY/AscQiFTIyaef8fS/fv+O78BjnxK372h7ydr9sApsDoC60qaGjyTNB9J0he3ViGdt+aS9F3gRW8TBA9pCqeOkzxWk8a60SYT2kjjDStoU+PjpUYaVrK3Ar+Hjz/7I19Zt3n0q+OOFQ9uwAxYtVjNRapomp9766gV3f/ZDFyxCm48iiaUIcFJQnnpm9bhXvemr1w4MJjm50G33Ccg4jXnBsZVL5NJjNmPw5CTCxAHeXjGWvbhlgVbL/KHbiXJsG89Lob3JcvnD0pOkIxGTmmC7vPH4Z6S+ttzhUKYzae02jo8GTRj632gTMVQO548NumH+hXNwYFDysVoJYQDlEIBzzgR7hs0LSWlyC65m1+8okz8+MxEjmSnnGMF9ktwunPSsXHBKJbZHE7PFMDsYtVSecoNOijbAoOxxcazjuugvCyfLqt1jf69egf2QYPkgF1eh2TTJG2M67+HifyQ0KC3l22VmU6ecNKdcTjlxlsyZ1iCN9VWIw755ORp5sLg6luvEwmRthnbWh/7jvlAXAzhHO3b1yrL17fLI4m55em2FbB9oxs4w0Ys55Bci+fEi2d5UvBfYLyclPKZ0gqtuHldOykJ9MrdprZw+NyQnzZok9VUVoK0UJlOcjLAuUE4lcOcg9AYETT4Yh97al0zJ5o5+Wbg2I4s216ONN2LCiPJGIyBsPj0OwsYg4rbXgw2ta5Qaha5rntr/5c++8avXXXncchwPj8KuspWsrUZZlbSNdonb2DyL9nJ5MXnby+Je24qFtYv9w2C2P6LxIrWKgwu2BWNaMGyFIFHTHnaZHH69PE5tfAxb8iZp88lvTf/L3957/Ke/+LtvDQym4vu7v2lLRJ/hyru6aXr2za867v4vfPwlC+FFGXMojxJ37vrP/u85N/3yvtP4ecZ9hfYMvfyZkZr8RgnlOrlr3b8rOgpRRkdhKm4PVVBBsD2rXlYnV8SZUKP0BqegLFmJZnZLeW4TiIxEYMSF2YNnR4X7tCj2esrAU8j9m3LQzOt74dwXt9tD5m423BYKEygKXzni1YB0ZLwMhiYjylvmPYO70G/AZ5NSm1sDDuRnXRmBP0ps1KYgRo0Kt5yECegxO1cflChCZdIXORZhNu2xZuyAqdlusln+1jpWoSDvPMhM38tiHeJ/JJiQmmiHtFTulsnjsjJzYplMm1wvk1uqpa6+UaoiKfBXVIIR596w5otVamawV/ozZdLd3SltHUnZuHW3rNqSkbXbRTa010tvphY9sFwCUdQ5VthhkqA+iIbj0lz2HSwHXwtLJ5OSSQ2AssBVaBuhQEbGle2UGQ1tMntyWKaPr5H66kop42o524dqDeul9jSGijSGin4QP3+QZX1rTtbuCMv69gbpY7nDUaxqw7rCDkV5aZzvabMfmAK8CIhEyzEg5pKV1VU9b7jmZX/6ymcu/xfcqAr3i2cuYVMwBnpJW1fcsJW0jWbjt5fGLWnzBLtkbTV8Viy8Ya+/AGbbowIvYtM4OGBbMKYX9FkhXOK2gkZAH4layZoCHwmcI5qXtEOLF68Z98Xv33PFk08uubKrq6fhwHU4ZwYfr2qS6nEzc5dfeMzCN7xq3qpT5rf0xMqiqX/888kZ7/noT1/e2T0Y46sw+w4OVPxMKS978pKnHXiLZH9BzwTJDgY1HyKKxiXCy5wI8tJrOpkACWA88JZlf8KdOBghdD+WJB3XqOC2zIuXXDAgh+Nl+r40uRyRmmRs4Hva/EzsoGRJFHay4q3/sZZpT2CRWDiSHOo8HI/r72s7c9F9gVkRY7Kl5J1JSg4aS3EIjwGF5tCNP1yFl4cGpDLWK1XRAampyMLO6k+ghiL8PL9TX5ysDQ4mZSAh0tkfk85BTC5SlfpjHlj7ouwoK+8Th0F8JG2+68zj0fO4N3U+Epxjcj7GQvLGqpsTEj0enu4Uyt8jdfFuqS0fkOoylArF52dK+UAaPwXbk4jJ7t4y6UpWykDKlJu3ZVDuEMuNtqJXBzjR0LrfH+XeB+A4A+G4LDj5tOWfec85v5s1u7lj7szm3Yjgs6KWsK2UWmkraZs4u8LWFTdtaoQLSJsawvNF24qFN+z1F8Bse9TgRWodBw9oF6WO0fZoFaRxV9omPS+JFxA3wkre8JGw9dI4bBJ3/vKrv/j+R55e83bek3UG6AMLTl6j/NWp8gapqq7NTJvctGtKU7jjoQcfmr69ra/8hay2CRyXc8mTpMEBCoOwiXD0gQQHLZBemMQNwuMZyiRTIDEQNwf/gpX2gQB2aKvvhRwvjiOAATkcc47DWUGN/bzwHOu33nEOciA/LcuBqn+dbJD4opgsgbxBIPtO3Cwmywmy4+qbl8BB3GxPXH06Ey8z+aKwsu1xQQdDGcycM/AOneccumFWux26IsvKsunkiMJnGfhrZSQ/PlAXQvT+v8TMY+I54VUQTmZ5KyDPWwF6PCirc8gGWI0H4UcRclht6zDC4tiy87kKfR4DRM1Jhi23qfP9Xfa9Ac8Rb8m95KJz7vnzj67+GX04dg4AxaRNIVnrQ2rQYyZtE4apJ15PNMNQ3lr02oTXLoDZ9qjCi9dCDhLQNkodo3YjK0hT8v42bCVthFVT4Pf+vKYS94Wv+OzHnnpu3esOBmlboAz8i4kCBtlwDANjCsSWRrjU4e4ddIDSFZPzO8R76DMHBKx6rj44mHHP+h4tBkmnzx8+IIE4x7EPqz+cX+erXSQ8jn0H+ByANFhOfWUK9b5XZR0JJDv804fLSOA8j9Q4Ln7nXK9mkPSUwCFGFUDJjtraJG1MgvjQlpK2IW5q+pnwQBGfkjfOix6LMxnhZNKdUHqPw4JlsVeSWD4tJycaLDOFE7oDXO69QCgSzU+aMm3zd//7bT982bnTN+F4RyLtfVppmzBrSFfbxrZCjKRLwmx/1OHFbykHGGwbxrSwYUuzxSvugtU2bO/lcXuJ3EvcgQ9+6pcX//J393ye7fLgV6gzmDjF3z9752DLQQo9S/VBB46Fx+Mck55DXb2xZIdVk/UcB//tDQ7uOXDqVe8H70NZR4NzLByp+cAZBKRtyZznleeXJK5ay+IFSsN2QHKjgAS1nLxCwJU1bHRep673c7lLQY+FGuV2JiFmIqLHgTaKY3COg0VieWx5bZm92hmCDka5RwfGkFBEWqaflPjNt9/w6TNPmbANx8EDsSTt/UUvG7akbQnbkrcSNgXxlsCZl0/a+wmHQos5YGDbMKYXTm8aOnZ7eZy9SAUNouBpcoSVuOFT4mYYNklbf2Yzk8nHz7vscx9ZvGzNJWxr2l99+PBREug7DrlRk/A4PmO1qloTOMr2UPQz/sF/dEnVVCA+J1LTvChg+al0EmInIEPHoYSs5YWQpK39YpZ5RDhX7xqnnZh/9zVnfvM/PnTeozgeHsgw0oaQoN0VN2z7ABqJ3BL1vpC21x4RZtujGodiC9pvYPswphf0FYsStklvV9kucUOKV9zub2UjLZ+ioT9+xbVff/O/Hll0JToxt/Xhw8ceUDD6IuASdxEcAjQBwGMeEig8DoZsCWF7SPpQK3cp1IyfJxdfcOLvfv3t1/zW4dcC0lbCNtoVpPE+PV5A2tQMQwiftPcTjnqCYTsyJhtFKZsmbYoSvDfM7SEkbvn7Hz75++PnTn9K3yJC2BdffBlZCoDexG5VSooZr1ReL6YUwJZXpbDgpbY9lMS5fZHITZ1QuwlBErCXoG2YWgXnxiVrq43fJW1oBfw+ae9HcDV5RIJtxJheuF1KQ8YmqLENSZlkbAmaWu91F4ldfVvRe95In//HP5+av3rDzln84IIPHz58HOrAeAfSzkskXpk/6/QFt/z8G1ffCh9Xze7qGraXxN0w0nlJ2660ucJWQkZYhaBmGoiFpnFMn7T3Bkf7ilsJnG2Koh5D5hTjQ5txiN1rWw1hHVodzvKHic1DKr744osvh6rwvjzfkee97ZYJE7a89c2v/Pbtv37v/2Ic0/va0CRm771sl7QRdskammRM0qZPyduEsaNhK20Lb9jrLwC3M9v68ICEc8SB7cSYxbBk6xVdXZttSr6/jbC9x633tY3EEBdFHH28z82wvPaN//322+9bdMl+eCvLhw8fPvYfQH/6HIH+56+oRfMtE1rWveTCk+++4UNXPDxtcs1uk9KupoeRtke40mYcSXrY5XFokm0xaVOI4vAwmG18jIAjjl7YToxZDPqtEPbSOMOWvPWJcth8OM17SdyStftEOWwrJG3VzOo1137pHXfc++zF5k0PHz58+HjRgTELIx5/FjWcCUcjmeZxzVuuvOKC2z774cufqqwM9ThJlHhHXGl7xHufW4kb4q68KfAzP5+0DxBGIrnDFmwrxiyGJW0bb1fZSt6wS72/7V1xe0VfBYOfhB1n2Pjk4itueN8Dj644T79h4cOHDx8vMvj+fEVlbfrcs0+6/5orTnvixPmTdk6bNrGnpjLUi2gMYw45Y/zaE2nbFbaXtK2tpI0wCVeJG2ElX/gYtkRM7bVLwuTjYw8YieQOS6Ct7Ol4LGm7YtLrapuCBmNX2lbsl9LsqpsEzVW3JW270maYOnzahR/54KIlG09+oZ8d9eHDh48XCi6C45WN8tbrrrj5B1989e1w2RVyNpPJZEOhUMH9bGqELWkzbEl6GGkjrPezPZqEa1fde03aSF/S72M4jih2QbsZ6XiUqI0QY7lMzlW3rrahLXkrcRs9jLR37myvP+MlH79ha2tnc8i/ye3Dh48XFXkJBKNy3Mlnr3381o/+dzQqCThJuJaUlaiLxOsbM2nDr8QNm+RrCbuYqL2+ApjtfIwRJKgjAmwzxiwFS9o2DcmatiVvKq+P9cKwEvj/b+9cgCwtqjt+5z7nzuzu7OyLlZerCMpLXB4CxUsSCVEjGgIKUYKJJBofQQwKmISqYBk1xkpijOAjhZKKpoJalmiBiZavWD6xfAREUFddWFhY2d3ZnZl7v/uYnP+5fb49X9/+7mvuvHbPj2rO6dOn++uvv+4+X9+5MyuJ7Aje0OUETidyPpWjXv7v3vOfZ3/xaz88Ty5iGIaxVOC0Pbb2KZmXvPh5n37RhU+/zwVWHZzlRB0K4EgSpOOgTYmDNNnbgrYrw2YKoYO1yGBwJv+g3UjnoIkxmJNO9YFdylgnXwRlwKdtJJo88tfSJDDHJ27S/cSnbcharTL2Lx/871M/8olvX75924NHVqpRsTVvDcMwlpKRzJHHnjb94fdcddPzz+N/MARGHZglcGubpLSgDXunoB3rDuQlBXF1jD6QALaioXnTS6jUwZuP2IKzQZVAntBdHlJs4tP8+H99/am3vOuO6396/4+fbkHbMIxlAcXSXKGcmVi37vHjj934BFkQjCPas+JEeQRuSXHARqLyjkGbdA7QCNpk48DrpAXtRQAB6GBGgrIQ6xLsW/OuLdzyF9ecD5J8A1182Ya0cf26SmakMDuHfyQBL56WLFmytMgJf6600cA/BXsglcqrmmef9tTPHbF51ZO0NyEo898dl0RbWfzFNJQ5ycn5I3EQdzIYtEXCRglAl5SKq2MMAD4WXtFgzjg1hARZ8Ym/lEbokzN/Oc3lMSbxF9UoxR+bO51/RczJwnHHHj572KaND+7dW83v3jO1rlqNSgcuZxiGsXAgYGPbmtywYfexxxx9/7p1ax6dpLRp44ZHzj7rOV/4t3+48q5sNvnnSlWSgMw6Sf+EjY/DE19EIxsHaMr7QVuCcJpM4OoYA7LiIwzmjVN94mCtk/OXL6XFgRqSyiRYS8DGz7NFys+2RepvlpPIjNx6+/+c8Zc3fuCNFLwR1GEzDMMYOvjb4nO0bU2snZw+87knf+2GN11292+d87RfU5EOzAi02Igg5RSNoOxLTrRncZB2+bag7WR8ula6JODrbbg6xjxY0dEF88apIVAmCcSnbdL1H1+JT9pk44BNNuhx0KY8vqTGQZt0+ctp/OU0yo985duPbNm1Z2biiLX1+gsv/5sb9k7NlqlhKjYMwxgerYA9klm1ek1l69YTv/Wm1/3+5y99wQk/pyLalvC5eSsg07akf4WLAzRskM4eB22yiy0tWLNEOemhk7YEYl9vw9Ux5smKji6YO071ETuk6BysAXSX58BNkk/dpCNg80fhSsppG3n8znZ84kbdt970/hfc+YWfXT5XPmJtsbbjsW0PPfgUWlhp/TIMw+gL2nMokUJnjFVr1sycfOIzv/faP3nRPVddftpPyYqAi0iqT8/QdV5srNO+xYFaJNn4lE15BGZIEsMP2sDVM+bJig4wmD9O1YgNMqE7//jUTYkDNiSVyUfkfOpWSU7ZEsA5cMMWzUbjx5x6zTsefnjX04vlcqYe1WhiYo4bhmEMAIJ0S7SiH21ZxVKpuWHDuke3Puf4713zqou+/tKLT95GJQi42AOx4SSCMvJk5zx0snFAljwlCdR8unZ2Ds7OjktLoGa70yEsaC8DJLCtODB/nBoCwRiID2ZcHLBd3fi0LZJs8ZfQKB8H7kDij8g/8tF7TvqLt976zmrUoOvhnL1ih9MwjCWG9pxMNleYGy3lK6XR0ZnJycldzzruqQ9ccM7J973ysnMf2rx5fC+5IZBiP5MgzAGZ9h45PQeTlENSXgI5TtMcvEnCBong6ussKUnwlQR8PYirZwyJFRtpaC6l9V3skHGCPyDd/5icT9ykxz/j1onsctpGnk/ayJPM/2zb45PnXnTdOx5/Ys+RWfsTp4ZhDAjtKZnC6JrMxRdfcM/rX3Xul5969OZ9zzxmw24qwq9pIciO1Ov1uVwu55+YJTjH9g4pDtROlwCdkFSGIMuBG0CnJMGXdQfyEpBFtuHqGUNkxUYbmk+hvotNS07OX5+64xM35eNENpy2JYDLF9MSp23RqWzuJVe845V33f3Nyw++f8YTvxvK4+zy6eClpTWshmH0C75wli+NZc47/9yvfvHOaz9CSwl/U5yjJsk46CpdB+2EXaXYTr4IyGJrSyiHxPWcL66rAzfWN3z0ZgBd8tqeAG041RgiK3a3pfkU6rvYIGOdfCWs8mkbiSaU6Imfb5Pd/4IamblslPKjjUajSG+9Ergz7/nnT556w80fvflgC9wjdENjY2OVdZNr969bu2o3jRYt6NYCpdunoWhkomotu3vPvskndj05Wa1GBfs3yA2jd3hB0Ta2es3a6vMvOu9zd374NZ/K5TIRLS4EvFBgRjDVp+y2ckjyCQVqzruyNkllWNscrEkC2NN+nh2Sbai2jCETCn7LHswnp4aQ8CE+OFXTHIpP2iwpy6dtkWSThJM22+H3V+/9ylk7du478tWXb7333DOO3E+2EvnHJ+7LX/G3V3/qc9/9g4MnaNFaG8lnNm85sf7X173kU6+96swHyKg3AEk0DJlmFDUyH7/zG0f/1S0fefmjj/3msG4/MuDY75YzC39pxyd3SK8tZPkAIA14lak8rs2KVz/IgTb85noheR00AL3VkLTXsV25X+eEbGuqHsDLGisUPGIsGsiRbI5ejMuVY4875kevefWLP/Paq86+v+XDEwHri4MxzYU4CJMuH3NzGWxaOl/o2s5J1eX24QtJtviUTRJCro95CF0SSJNtuLrGArEitwTMMaf6iF2H0UTgdvn459tOJgI3bI888sjqK/7oXW+871eVPyyvO3r0sM2bvv+Z26648ejDJ+r1+lwpnx/JvP2dd5z37n/69Ftmq3UK4lTzYIDWbTZfyGx+xnMz777xktuvfOlJCNw0bnO0uFsbAO8+buG7VL3i6vdceuddX39hIUcbBBl8ePBHcvVCqVgrFIu1Yj4/O1Yu7R0fL80Ui8VGoVCoFvLZaHysNEMPpZGlo8f4qtFKLpvlTQTUGo3c7HS11Gw08Ccd89VqrVCt18pRrV6qVKsFKitXKrVV1QipWqhHtUJjroEXMSZLj9qpzZEM9z+TK+QbpGOCZLK5bHziwPXRD+gAPiS4jLbeLA1GlvoxUq/V8rUoKjQzeAnMYmI2c9l8PVfMN4qFYr1cKu5bt371E4V8rkH953lZyOWbdL8RvoQ0Xi5No/Uoqhd37Zla//DDO7fs3bt3vXSUttpsszlHOys/GoK63VIOQBdNTD8/7+WYNp/5E/fK654Y+P9tZYMTbEqM6ub8+zywVltKv2vXH37dE10mOoI0zaVMLj/SGC2PTW/auP5XJ534tB9ddsn5977istO3kUtE3rQPxeuJgy7WGi21OB+QrJNfHLCdrsv9xIEaEnXcfPcDd1rQ1noQV89YYPqcsssDzDGn+ohdAjfymI00n3h5tgVuyiNYsyQb/3ybZPOCi697/Te/+4u31OtRpjS+JvOUY89sXPOy5177tjec+0PyHZubq48+c+ufvf2hX+x8di63IoexA3OZDU87I/Oql1/w2XfdcOGX3ThhscuGgMUpmwTLr33jgfXf+cG2DdkcAjwWL4Uy7EX8JxlpcHO5uXUTa2effeLhvznyyLUUkHNzY+OjjXIxJ+1JalVooXUh8Wx1otN/dnq6kqvVGtlfbN9V/sWvd6157LEnV+HPQlI/R8rlsUYuOzJXKhXr9NJQK+RyzQ2TY5VRCrJoddOm1VGpRDGYoCCOvsRkqb9OzTSbFOuJWq028stf7R67/8Ht6/ZO7S+NjY3Vx8fGo80bJ6aPPnrt9Mb14zUK0M3JNWV8ccjHv1+0mdu2bdf4XV+696harY55mdmze7q0c+fuNfunK+PTs5Xi9L7Z0Uo1KtPLyVhUqxXpnvPRbFSK6vVSrd4oN5qNUr3ezKOPzTqlZpMCf4Nuhl9OEUxoPbTWhAQWvBTg4twhMXIOwslEdBMd3204UCQftmSzIzQnWg2QB17Cmrl8vgmZz+ZIZuv0/KNGs1mgNxP0Ldto0mRRF6Elpdugomwzm81W2UQBjV6E6gXKs7NjJJ+jolYTc/Ryh38/ANB18jQ2hXqjWaaXrSJeAOu1KNdo1HP0UpTHtTt/n6PVJu4PzWezFPxwj9QvyuK+Gtl8Hl8co5e2HPUtP1suFfaUV5Wnx8ZG929cP/H4YRsnnzzhhC07Ljz3+O2nn7JlD7WDn2PjgvKlM1lPiaAsUtaasvk66qO9uA3kUUfqqnIp42Dt6uP+Jc9Zl4CvB1F1jQWmNSNXGJhfTvWBXcpE502KJII1S8pL4JagHQdukiMPPPDzNef/7k2f3LVn9jja58mUyWzY8pzM4Uduue/2d/7eTaectHnvG6//1xd/8PZ7rqdFvzIHsQNzzUZm7RHHZ0446ZRf3vWhK96/dm1plsYKRbJRIKN1bATyqynI+0mjhuvAc0zdMz3cvuyR+gR4QwogFfyKqQ11AD33r4N2JKWg5zCrkkdb0p7YZByRl/nKKWrMZWuVWrZCCS8s1VqNgmBzZN/UbH73nkphz9R0aWY2Kj65Z3+5Si8DUbWS2z8dFaozlfxMhQJ/tZqfjRqjzXqNglszRwEu26T4UJmpFmcr0Si9QPAnFvQCQgGJ/0WpTKFUapRK+Sifzc7li/lmsVCEXp+YGJsu0wvRxGQ5KuWLzeLoaH3NqrHKxnXjs+vXjFc3bBqPiu7FaLRQatYatZEG5ZoNioEEXjbm3AtSIdc+I0r5Vl2QK+bmRumlyGVb4GTrVGoLgtutUftRLRqp15o8NtP7q7ntO/aUH9nxm9U7du5a/cjDu1bv3LVnMopq8aczGhf/M6Pl0dq61eNTGzet3TcxMR6Njo7VJ1aNzW6cLM9MTo5XNh22uooXvNFSobF6zWhtvFysUwfQEYybfqa0nPj+YEPiUzCZZE1J4rwrS9j8RD5oUnQJzjpgSzlf1/nHp2znA9i3pTI6r+0JVH1jEeCJvdLAPHOqD+xSJnrPgRuJ7M1r33zrWbd97O5P8IkA0BrLF0czG59xZmbryVv+/bMffNmtL7z05tfd/aXvvzInO8VBBI1Lplgaz2w85rTMyccf9d07/v6SO9avX4XgndgsJGHMqAwLF/l4MyAdQGo9jU5lGnm+vdKv/1Lg9zGRp/FM5GloW4b2t5g2gyI0vp3GHG1hTUib8MXzBdBDdcXX70eavVOffN9hgXblGnIfSHJvvZDWt7Z23TqQ9iVAS56TWy9xXqVgkE5JbW0jDzsS2nfXidenSCqXwAt/DddtqbEM4uobi8RCLY4FBXPOqT6wSwKsO/9Q4JaArQN3dMb5r7/uB/+3/YbWWmqBU+iq9UdlNhx13NR4vvKT7Q/9+BlTU/vXt5o8+MC9F8cmMocdc3rj+mvOee8brj7rB2684k2B8qyrJAs9lDR+nqE2g3bBPcdurMQHEuqz2Pwyne/FB4TqtEHj75f5zyNYl55Lx+fmSPPppe6wSL13IlTm903nfV0SiNcC5rQbHx2gOa9SnCefxLrSeehiVz5yjYQO6fxgEwkBO4C/rDlJgui+DOLaMBaRThN52YI56FSN2LTk5Px14IaKX/tKBG4YK5XK6DNOefXtO3ZOnScfk2uyuWKGf2barNOEdcaDltbPul9x2Tkfeu/bLrqbxgsfJbZtLi5hsOJNQuXjQXR2Vp30SbMLvYx4qg+er/QBOhv7RN0DI+349hDwFT+plwa5Sbn2S9SRNpQvSPg4OpWH/OdDaBw6jQ3K0Ieu4zcEerlX8Unrj7az7h6r2HkNsJIMpiiXdcJrxtljKXbtE0hchmugktOhQpf1Fq9BLx/31dkB+7XUNgm0nkC1YSwyw160iwLmnVN9YJcy0TFTaY7xJocALYGbPyoXCTtc/uPOrxz259e+78vTM9Ha4NaK+c/2UOHBBT5lWL/l1MwrXv68D/zj2y76PI0TB25K+AgPi1YHcc47yRsDcHngS03I1o1eHkC/D0n7D9KnfunWv7icxpN1GlK/js63+WsCdUHIBtLsQqfxCZZhTji1b9xcSiV0v72QMiYJQv1W/YFkHX7OLmXxekCicg6gIlW5lqzDB7ryi+1ic9djiTIkVxavP19SmdyPJEF0XwZxbRhLxECTfanBPHSqj9gRoAHymLE0z3hhc9CGpKwEcTltQ9YvvuQtV375fx94H750doBWs3N6LrdN2z7mMTXXavEAnB9s71kwEI83PW1r5k+v/p233/KmC75OY4UXHHzDlVTeMDhoi0SVlBQvdFSEhOrkMOk4gNSHBRtgdV+pdLo+Ve/UN10mesg/5AdCvkKnskHo97n24t+LTy/3Md971f0QPSR1oEzolOJ1QnYJwtouQVrnY6nroF1XBhPKeZ0BX0oZfF0SRA/Zgrh2jCVk2It2UcB8dKqP2CVwAzlho8wP3JjV8lE5bM2jnvWq2x7bte/SYjG/u1DMP1rI5acKuWyl0WyWyRd/dCVHAXwkS9WpoRH812oakpNTWwIO1GP83m+x0WzkGvVmvl6rF+uNZqHZnCvSeivRSwL60foIntaf/AoV4BXiLZP2VdOy8DUBKbHu0VrCDufneuuB38DJZw4/9vTpW2689M1Xv/TEh9zY8Wmb6kiwjhPZyHRgUxGdEvCl4OcHIe12Nb34DBvcW6/X7eQXl9G4sk5DG/Jv8wMpvppu5b3S17PEHHFqKm4O9Yy+7xA9jEUqur+qXyylzNmDCT6uHOulzRYqF53KOGBDSpnzjduApDwXqLakb5IE0UO2VOQaxtIyrAW7qGBeOtVH7DpwYwZLXv+cm4O3JzNXveG2U3bs2Pv0C3/72fc9//xTp7aefFhUwh/wn8uM7p3KlGZH5vLFVjsU8OdyI41MrjFCJ/YMfpWTv2OOiE55iuyNuWyOzvIUh7O7p/YWZ6v1/Oz0TH5mejY/U63lp6drBfw6Tq3RzFaqUf7JXfvKM5WoODtbL07tmx6PGrVCJarlZ2ejQmV/BXqxWq2Voqg+XmvU8/VGPRdV6gX8yk6tHhUbdXo5aDTyURSVKtX6ON0TdZ16M5Kp0YtGjV5AqrlCPsLv2WI/qNWa1F60OqJ28dLAw+dGkOpm8sXxzPFbz37g8x/74+uOesrEDJklWGPxQurTtth1gi1twxP8/CCkzYcY6kNXn2GDe+3nunB3qg4EsOk20nSAOnruA/jA7rejkWeQKA/1HffkVE2wfgBdV/qkCbU9X9KuIfZufQaoo/srbej+ig/Gjee9G6tEwnMFnvTXTpyXckixAVXGkvJcIDbkVR0gEvg2XRZErmEsD3qZtMsOzE+n+ujFmNBdHR24oXKgJb0VcFvlvOgI/rOmlORvl6MeTudyQlcSp/ZWW0mdry1SEvIAeicp+Hkf/Nw5Oz3bKDy5d7pQnalnd+7aXdi5c/fo9MxsYWQuO5cv5RrlYr4+sXpVtGqiXCuW8g06N8/t3TuT3f7w46Nf/dYDW77zvZ+cNlutjdHF6HZpp6C9JJcbzVx55Ys+fvO1F97rxkh+r5RdoLuERe1LWeixjnqQGjTk1BiMtbb7+RDwceqKgW6pU59DZdrWrbxtTLpcL0TIv+Nz6AQeo1NT6fac+6GXOdHLmPj99vro65JPBFEC64LbcjZJbHeSbdrHXZsTEbdBgnUYvetIuSSN5H3ZEdeesYzodyEvGzBfnaoRG2RCb83vA0EbEnbCP3VLIOdvmZOOAK2CNEs+cYuf2AJJ+qH1tAQSEteHpOuIXSM+blFBxAsMUjYEbROgIyEQS4K/SEnI4z5xLV0u7Ws9lq1h4wGHLd7o/PxiQNcMjd2yA8Pl1ARp/df+vk9aW4pO5d3q+nR7lkN71nSbwbZ6uN+ho/tC12ddbDrvdJ2ADracdN61w0nbgCvjAlWH0fXYcADJ+7Ijci1j+bHoE35YYN461UfskLFO/gieIPXUjQxJHYjhp/PyLXTJ60DvJzQn1xVd+sR5knIfkgTRfakJ2TR60YmOwMqy1Z14U+CPu0XCRikO4souCeWx7sr1RgI74PZbaptMBe04NQEu4dRh0kubXfs8AL1ct9fn3majMWyz9TJ+oXqdcM+7L9Keb4h+2++1/72Mhcbvc6BfkteSddR1/nGZskk+XjPOzj5i0P6+DhfoSgq+3S9PRa5tLE/6mrzLCZq3aX0XO2RCRx1AugRt2Dj4unIdeNkG6co5kQ8COaqGArjY5drSRpwASek/65CeXQjq4tsNaksvWNapKsySR0oLxJIPJtVO4iXAlYPEZoO8k4KfXyh6GqtlSLDfNKZtdhriTveYVrYY49LrM17ouTDMe23rK+a5U/01x1LKdZmzxXlXxnmUAV1PbMgDVT+2OXRedN8niFzPWP4sxuJdEDCXneojdl9KQGWdJilWAvIcXAmWZNPBOM6jXPlL4nrOB2W6PanLGVdXEuikx6CuU0P37Oc1vAhxac4QkFC9hECbJv3Ttmwg8ithiTY8W2LjgXRonRG/+UCX6DQWy52e+k7jFPQL3Hsv7S30eM37mQYItbnQ95FGoi96Dqv5ztKVaX+4JGzwAdKOr0Oqa0CKLugywfdJRbVtrACWatIPBcxtp/qIHTKht9YDrxKWZItPyAQHXcpD+sGY886H6wDt6/JSR+oBkezkfDjrJNshQ2UK3xbyEdIWMG8IwNN1wBbJCT6QIT9XHzruQXwAl0G2sjF+nlH1+oKu0WkMVgqD3ENbHRrCtHaW8xgN9NwHYFhj0NZfN8+BX8Z5vSbwP/GHXdVN5KFDBtqO/Yle9I7o6xsrh+W8oLuCee7UECiTci05cAKRZAsFb9adXZ++Yz+pLz5Spnwg0c84cBNSDkSChE3qhnDX6wlqJrEwqS7ybYn8EoFZ59EGEQdsl9d1pVyuJynegKA6yTi/JYG61PP4pTGf/vd5/aAvXX/ebQQYZFzm+xwXax4Mcm8hUvur5jpgXc8TKRdbtzzhSyFk9306ovtlrDyGNZmXBJrnnfovZZBaRz0OpDR5kZegqoM3S+fHeVfmf8QOYIrbwP9QrvwAt9dS26T0w78frWt8e5pf2qKWQCs2SCQdkBM6yikvgZyTKmdd7GKjhPti6WyM2IwwNFRpz5Oh8etYLnRrJ0C//j5Df66DzpUB7r1v0vqWNtd9u84D5etLQefT9K4MOqbG8mLBJ/hCQ/O/0z2gTMq1xMrhPE1k1kWSyQ/IYtc+UibXj+sgAWRcGRtCeSA2hZ8HvdpChBY5S+oGXZ464ElXjpQWzIPB2tnYAOnngdhCaL9+oDZ7HYtlDw1BX/cyyL33e4350Ol5H2z481fu3bcDNS66zPdLK/P9unIoPYdDgRW/4XXZhKQsJBGFOE+TmnVfuqK4Dtl0gO4UrOM6KZJRbTOuLuOXCdqnV6ipxKKlNvwgm0go8+xy6o5tqpzbB16b8XUlr5GypQRddmpPDLPP/V47DepTX+0M67qDsByeeYhuY9Jrv6mdbvM8Tdd08kmrE2S5jrcxf5ZsEQ+TLgtPykJSAjRvgNAB8qKrtjkPieTbVR6IH+PqMQE/jZ8X+rVr0jYC0UOBmhc9IT+3lp9vy+ak64hvW+AGYnNoXZNmny+9jM9Kouf7weNw6orDmzMDsdD336WPftl8fDvVDTKM8TOWNwfFxtbDIpXykEwEXZr0nBfpzLFdZUXXH5lrOC9+aeUBgnZ1vYGhPugFLTpLah7F0CXfU7AWHRJ50R1cr6UaQ0DPgW7jOu/5skzoZ/4s9j2H+oY+pPUZdumj+IR80+qn4q074yDnYFncocCo0WXQfV+26TZoIcR5X4d0+YS/U4Ho2tapj2l2v902OrTJUPXEgiZ/nWdd+UCyLn5UxqdulYfadrr22tAyRKcyg4bTSR89bh2fu7Fk4BnJs/HneajM9+kbtfaMQ4SDZvEjljg1DV0uetCm26JF0ZaHFJvkgdcHrSf8FNomiw+2kG9XvH52W8yJjYPqxnmpKzbkVTmQj9BhJsH+knx6tRkHGOj598liXONQf84LNvdljRqHJouxeBcNBBGndkJ8fCnEdr89RChIbRcbSPNPI6W/Het0wutLLwubfagaS6nTLQ+cTfKx3aHzfpmQZj9UGfi5D8hiXM+e8ZDHQNaicWiz2JvFgkOxpZd70j6i+/US9lC7tIhiW7fyED32NUG3NjtB1wsuemoytouP2HQd5edLoZvdWDoGnjcLxFLNifmOw6L3W69PwwDLbTEPBYo1vd6X+Gn/tLptvnIdLKzQNcme1hbTRz9jurXZCXTSqQnQf6e2+agyXwo6n6YbhtEjej0aRoiBg8BKoMfA6PvofKf6neol6LEfPTNo8PaDso+3YYieVidUnuZrGEYKFqiNfhlqQFmO9Bk0fd9u+U4slG+CXu+vy+bQS/D17b3UGYheN7JhvxAZxkJiAdoYFofExjfgBh+q06mdxR7LQa7X78bRKTgPtAnZ5rUw2EvM0mLz2lhMDqnFPs/NrZe6wxjPpXgmoU2nV1tXbFMzDMMYHodU4AYLdDJZKW2G6BRUBw64FqwNwzAWhkMucGuW6ceLS9GnoQVZC9iGYRgLyyEduAX7+eD8sYBtGIaxOFjACmCBvDcsWBuGYSw+FqD64FAP6BaoDcMwlh4L3IvMSgn+FqQNwzAMwzAMwzAMwzAMwzAMwzAMwzAMwzAMwzAMwzAMwzAMwzAMwzAMwzAMwzAMwzAMwzAMwzAMwzAMwzAMwzAMwzAMwzAMwzAMwzAMwzAMwzAMwzAMwzAMwzAMwzAMwzAMwzAMwzAMwzAMwzAMwzAMwzAMwzAMwzAMwzAMwzAMwzAMwzAMwzAMwzAMwzAMwzAMwzB6IpP5fxJ7LXTrm3ozAAAAAElFTkSuQmCC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491878"/>
            <a:ext cx="12110417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Optimizing County Operations with 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Practical Tools for Efficiency &amp; Impact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August 10, 2026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FD3898-9559-BD7C-FD07-D0942620A761}"/>
              </a:ext>
            </a:extLst>
          </p:cNvPr>
          <p:cNvCxnSpPr/>
          <p:nvPr/>
        </p:nvCxnSpPr>
        <p:spPr>
          <a:xfrm>
            <a:off x="291891" y="4460833"/>
            <a:ext cx="116082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970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5821B5-455A-B052-36F2-6F329AF5C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EDB23A-DD09-BBF2-73C4-692E2B51D9B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71320-9392-B8AC-45EC-AD3CA4D2A93B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C3A689-DAAC-A5C6-CD27-FD4292FE8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16" y="960120"/>
            <a:ext cx="11290464" cy="58978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925112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821B5-455A-B052-36F2-6F329AF5C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EDB23A-DD09-BBF2-73C4-692E2B51D9B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71320-9392-B8AC-45EC-AD3CA4D2A93B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4A33A14B-3B7B-6656-727E-37122B27F901}"/>
              </a:ext>
            </a:extLst>
          </p:cNvPr>
          <p:cNvSpPr txBox="1"/>
          <p:nvPr/>
        </p:nvSpPr>
        <p:spPr>
          <a:xfrm>
            <a:off x="-1149226" y="1304467"/>
            <a:ext cx="899477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3C71"/>
                </a:solidFill>
                <a:latin typeface="Aptos" panose="02110004020202020204"/>
              </a:rPr>
              <a:t>Summarization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4A0F98-E41F-5B9D-0C95-7307E11C44BA}"/>
              </a:ext>
            </a:extLst>
          </p:cNvPr>
          <p:cNvSpPr txBox="1"/>
          <p:nvPr/>
        </p:nvSpPr>
        <p:spPr>
          <a:xfrm>
            <a:off x="1068748" y="2818537"/>
            <a:ext cx="66705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Board packets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Meeting Notes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Legal docs</a:t>
            </a:r>
          </a:p>
        </p:txBody>
      </p:sp>
      <p:pic>
        <p:nvPicPr>
          <p:cNvPr id="3" name="Picture 2" descr="Sticky notes on a wall">
            <a:extLst>
              <a:ext uri="{FF2B5EF4-FFF2-40B4-BE49-F238E27FC236}">
                <a16:creationId xmlns:a16="http://schemas.microsoft.com/office/drawing/2014/main" id="{F43BFC71-C384-3968-1A2B-9B394E3C42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8"/>
          <a:stretch>
            <a:fillRect/>
          </a:stretch>
        </p:blipFill>
        <p:spPr>
          <a:xfrm>
            <a:off x="8458200" y="841178"/>
            <a:ext cx="3733296" cy="601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0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AB0F6-60EA-BABC-2AE7-07274DAD8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0A7922-009B-94EB-E905-CFB5197E73A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3725C9-FF83-F031-D65D-43EA7EB1278E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CA4A165A-3A62-FC54-8FC7-D4104CB746F5}"/>
              </a:ext>
            </a:extLst>
          </p:cNvPr>
          <p:cNvSpPr txBox="1"/>
          <p:nvPr/>
        </p:nvSpPr>
        <p:spPr>
          <a:xfrm>
            <a:off x="-1149226" y="1304467"/>
            <a:ext cx="899477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3C71"/>
                </a:solidFill>
                <a:latin typeface="Aptos" panose="02110004020202020204"/>
              </a:rPr>
              <a:t>Search &amp; Retrieval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5E45A4-569A-CD02-F910-5A55B1E143EA}"/>
              </a:ext>
            </a:extLst>
          </p:cNvPr>
          <p:cNvSpPr txBox="1"/>
          <p:nvPr/>
        </p:nvSpPr>
        <p:spPr>
          <a:xfrm>
            <a:off x="1068748" y="2818537"/>
            <a:ext cx="66705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Policy lookup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Faster document access</a:t>
            </a:r>
          </a:p>
        </p:txBody>
      </p:sp>
      <p:pic>
        <p:nvPicPr>
          <p:cNvPr id="6" name="Picture 5" descr="Magnifying glasses on yellow backdrop">
            <a:extLst>
              <a:ext uri="{FF2B5EF4-FFF2-40B4-BE49-F238E27FC236}">
                <a16:creationId xmlns:a16="http://schemas.microsoft.com/office/drawing/2014/main" id="{28975619-311A-540D-6FA3-E26D6E9D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8" r="-1"/>
          <a:stretch>
            <a:fillRect/>
          </a:stretch>
        </p:blipFill>
        <p:spPr>
          <a:xfrm>
            <a:off x="8787384" y="841178"/>
            <a:ext cx="3404112" cy="601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15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6AE58-FA7A-8ADA-7F1F-E14694917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44841D-EC9E-052F-A8CD-DCBEC7DD168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A6F0B0-804C-512C-8E73-B9C5F826290E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6523F82-9772-2EA9-8200-BA17602DD772}"/>
              </a:ext>
            </a:extLst>
          </p:cNvPr>
          <p:cNvSpPr txBox="1"/>
          <p:nvPr/>
        </p:nvSpPr>
        <p:spPr>
          <a:xfrm>
            <a:off x="-1149226" y="1304467"/>
            <a:ext cx="899477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3C71"/>
                </a:solidFill>
                <a:latin typeface="Aptos" panose="02110004020202020204"/>
              </a:rPr>
              <a:t>Data Organization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3EAD89-70AC-425C-CFBF-C575D52F8500}"/>
              </a:ext>
            </a:extLst>
          </p:cNvPr>
          <p:cNvSpPr txBox="1"/>
          <p:nvPr/>
        </p:nvSpPr>
        <p:spPr>
          <a:xfrm>
            <a:off x="1058670" y="2772371"/>
            <a:ext cx="66705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Categorize complaints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Identify trends</a:t>
            </a:r>
          </a:p>
        </p:txBody>
      </p:sp>
      <p:pic>
        <p:nvPicPr>
          <p:cNvPr id="3" name="Picture 2" descr="Files on shelves">
            <a:extLst>
              <a:ext uri="{FF2B5EF4-FFF2-40B4-BE49-F238E27FC236}">
                <a16:creationId xmlns:a16="http://schemas.microsoft.com/office/drawing/2014/main" id="{1B1A6013-8BEE-D0B2-54E5-B5C574FC4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/>
          <a:stretch>
            <a:fillRect/>
          </a:stretch>
        </p:blipFill>
        <p:spPr>
          <a:xfrm>
            <a:off x="8787384" y="841178"/>
            <a:ext cx="3404616" cy="601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0AC8D-055E-E23E-322F-C7FB626FD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7207A1-DBCD-D5A7-5C4B-1BD13DE756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02BD0B-B4D2-5893-57CE-A5B19F0B1A2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5F3C93-C278-69BA-0025-1837056D2BEC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C046BB0A-D95B-85FE-590E-2CE1C808EEF0}"/>
              </a:ext>
            </a:extLst>
          </p:cNvPr>
          <p:cNvSpPr txBox="1"/>
          <p:nvPr/>
        </p:nvSpPr>
        <p:spPr>
          <a:xfrm>
            <a:off x="1575687" y="2282875"/>
            <a:ext cx="542861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solidFill>
                  <a:srgbClr val="003C71"/>
                </a:solidFill>
                <a:latin typeface="Aptos" panose="02110004020202020204"/>
              </a:rPr>
              <a:t>Adoption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37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32667-6886-B348-B26E-DA894BC9E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126A8C-E04D-6837-A21F-7A5D75F53E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CDD974-3CDA-C014-0D12-51411C7D76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62088F-8EAA-D1A6-3468-04697575F870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E2720617-52F2-72BE-A790-2497A48AA6A2}"/>
              </a:ext>
            </a:extLst>
          </p:cNvPr>
          <p:cNvSpPr txBox="1"/>
          <p:nvPr/>
        </p:nvSpPr>
        <p:spPr>
          <a:xfrm>
            <a:off x="569847" y="1313611"/>
            <a:ext cx="542861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3C71"/>
                </a:solidFill>
                <a:latin typeface="Aptos" panose="02110004020202020204"/>
              </a:rPr>
              <a:t>Why Adoption Fails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6AC605-6C57-8878-6E05-3EE4451F38E3}"/>
              </a:ext>
            </a:extLst>
          </p:cNvPr>
          <p:cNvSpPr txBox="1"/>
          <p:nvPr/>
        </p:nvSpPr>
        <p:spPr>
          <a:xfrm>
            <a:off x="1058670" y="2772371"/>
            <a:ext cx="66705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Fear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Lack of training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Poor rollout</a:t>
            </a:r>
          </a:p>
        </p:txBody>
      </p:sp>
    </p:spTree>
    <p:extLst>
      <p:ext uri="{BB962C8B-B14F-4D97-AF65-F5344CB8AC3E}">
        <p14:creationId xmlns:p14="http://schemas.microsoft.com/office/powerpoint/2010/main" val="177781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BEDBC-F888-FAD7-B28B-00F71C70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4F72B0-9FF1-B93E-9565-568613298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12C3D1-9395-6736-30B6-39DF40C0CC6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689BA5-9964-08C6-2C73-16E6194ECC38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4D1CC416-79B7-C979-EEC6-A0C9A6854614}"/>
              </a:ext>
            </a:extLst>
          </p:cNvPr>
          <p:cNvSpPr txBox="1"/>
          <p:nvPr/>
        </p:nvSpPr>
        <p:spPr>
          <a:xfrm>
            <a:off x="569847" y="1313611"/>
            <a:ext cx="542861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3C71"/>
                </a:solidFill>
                <a:latin typeface="Aptos" panose="02110004020202020204"/>
              </a:rPr>
              <a:t>Tips for success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CAF40-FAFE-624B-3DBC-3C346CC201CF}"/>
              </a:ext>
            </a:extLst>
          </p:cNvPr>
          <p:cNvSpPr txBox="1"/>
          <p:nvPr/>
        </p:nvSpPr>
        <p:spPr>
          <a:xfrm>
            <a:off x="1022094" y="2279929"/>
            <a:ext cx="66705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Start small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Train staff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Show wins</a:t>
            </a:r>
          </a:p>
        </p:txBody>
      </p:sp>
    </p:spTree>
    <p:extLst>
      <p:ext uri="{BB962C8B-B14F-4D97-AF65-F5344CB8AC3E}">
        <p14:creationId xmlns:p14="http://schemas.microsoft.com/office/powerpoint/2010/main" val="2861481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FB69-3ECA-34E6-5830-3A597CDFC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7D3E9F-5903-B0E3-D51F-069F379812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998160-7F9E-D2EB-C34F-020B01ADD15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CD7952-58CF-8933-61F7-5D22C75E6C38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AE96AC08-CAF6-4ABA-182D-F7F6AFA0D708}"/>
              </a:ext>
            </a:extLst>
          </p:cNvPr>
          <p:cNvSpPr txBox="1"/>
          <p:nvPr/>
        </p:nvSpPr>
        <p:spPr>
          <a:xfrm>
            <a:off x="1575687" y="2282875"/>
            <a:ext cx="542861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solidFill>
                  <a:srgbClr val="003C71"/>
                </a:solidFill>
                <a:latin typeface="Aptos" panose="02110004020202020204"/>
              </a:rPr>
              <a:t>Pilot Plan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260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CD92A-E134-8FFB-04D4-D69EED66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8BE898-57C2-1DE1-4FCA-925A1343A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3F1A61-8359-3F74-A651-A9B42EAB5CB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0BE8E4-B003-6EE5-6E43-33791B3371C3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F57C43E4-2B3C-8DB0-D6A5-42370719D663}"/>
              </a:ext>
            </a:extLst>
          </p:cNvPr>
          <p:cNvSpPr txBox="1"/>
          <p:nvPr/>
        </p:nvSpPr>
        <p:spPr>
          <a:xfrm>
            <a:off x="1127631" y="997857"/>
            <a:ext cx="542861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3C71"/>
                </a:solidFill>
                <a:latin typeface="Aptos" panose="02110004020202020204"/>
              </a:rPr>
              <a:t>90-day pilot plan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53D56-5E98-369B-C6D0-37044D52F18F}"/>
              </a:ext>
            </a:extLst>
          </p:cNvPr>
          <p:cNvSpPr txBox="1"/>
          <p:nvPr/>
        </p:nvSpPr>
        <p:spPr>
          <a:xfrm>
            <a:off x="886968" y="2276856"/>
            <a:ext cx="52760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Choose workflow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Measure current state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Run test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Compare results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Decide to scale or stop</a:t>
            </a:r>
          </a:p>
        </p:txBody>
      </p:sp>
    </p:spTree>
    <p:extLst>
      <p:ext uri="{BB962C8B-B14F-4D97-AF65-F5344CB8AC3E}">
        <p14:creationId xmlns:p14="http://schemas.microsoft.com/office/powerpoint/2010/main" val="2765711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E6A8F-D1EC-2FAB-F824-7DBF14BCE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7002DA-A437-819A-52E8-A1EB7E1B9A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CAA6EF-738F-F060-6F5E-8A28AF03193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B9A6FA-FB74-911E-1970-828113183139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54D7F1B-1ADE-A2B7-A1D3-8F1AF7DE1460}"/>
              </a:ext>
            </a:extLst>
          </p:cNvPr>
          <p:cNvSpPr txBox="1"/>
          <p:nvPr/>
        </p:nvSpPr>
        <p:spPr>
          <a:xfrm>
            <a:off x="1127631" y="997857"/>
            <a:ext cx="542861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3C71"/>
                </a:solidFill>
                <a:latin typeface="Aptos" panose="02110004020202020204"/>
              </a:rPr>
              <a:t>Metrics to track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A2769-FAF0-D2B6-E710-C9C03DD07C75}"/>
              </a:ext>
            </a:extLst>
          </p:cNvPr>
          <p:cNvSpPr txBox="1"/>
          <p:nvPr/>
        </p:nvSpPr>
        <p:spPr>
          <a:xfrm>
            <a:off x="886968" y="2276856"/>
            <a:ext cx="52760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Time saved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Backlog reduction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Quality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Staff satisfaction</a:t>
            </a:r>
          </a:p>
        </p:txBody>
      </p:sp>
    </p:spTree>
    <p:extLst>
      <p:ext uri="{BB962C8B-B14F-4D97-AF65-F5344CB8AC3E}">
        <p14:creationId xmlns:p14="http://schemas.microsoft.com/office/powerpoint/2010/main" val="13584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C9D6B-4A49-9896-1C6C-53A40C6E4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064D8D-30DA-446A-676D-AD59D69CD25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965ED7-404C-0D17-D371-E8D5465AC5D4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A5D81D92-905A-3AD1-2676-0588A8BF4789}"/>
              </a:ext>
            </a:extLst>
          </p:cNvPr>
          <p:cNvSpPr txBox="1"/>
          <p:nvPr/>
        </p:nvSpPr>
        <p:spPr>
          <a:xfrm>
            <a:off x="4843742" y="1994122"/>
            <a:ext cx="5838237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Mel Kimmel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 Governance Specialist,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AIPolicyPros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A1A528-0A22-7DDC-F244-FF0099C7C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0" t="4444" r="14891" b="50007"/>
          <a:stretch>
            <a:fillRect/>
          </a:stretch>
        </p:blipFill>
        <p:spPr>
          <a:xfrm>
            <a:off x="1135117" y="2101339"/>
            <a:ext cx="3602434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9447E-26D8-5BE7-863A-3546663D8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62984B-2210-C3B9-12D2-45FCBE0009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190146-6194-9EAB-D32E-D68B65C504C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A0C6E2-BB97-30CB-AAB8-DD93D2C15AE7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BDE761E9-BFD5-C30A-82F2-84D5FF3BE87E}"/>
              </a:ext>
            </a:extLst>
          </p:cNvPr>
          <p:cNvSpPr txBox="1"/>
          <p:nvPr/>
        </p:nvSpPr>
        <p:spPr>
          <a:xfrm>
            <a:off x="1127631" y="997857"/>
            <a:ext cx="542861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3C71"/>
                </a:solidFill>
                <a:latin typeface="Aptos" panose="02110004020202020204"/>
              </a:rPr>
              <a:t>Metrics to track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9CAACF-FEDA-C911-2E28-840B9277F391}"/>
              </a:ext>
            </a:extLst>
          </p:cNvPr>
          <p:cNvSpPr txBox="1"/>
          <p:nvPr/>
        </p:nvSpPr>
        <p:spPr>
          <a:xfrm>
            <a:off x="886968" y="2276856"/>
            <a:ext cx="52760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Time saved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Backlog reduction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Quality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Staff satisfaction</a:t>
            </a:r>
          </a:p>
        </p:txBody>
      </p:sp>
    </p:spTree>
    <p:extLst>
      <p:ext uri="{BB962C8B-B14F-4D97-AF65-F5344CB8AC3E}">
        <p14:creationId xmlns:p14="http://schemas.microsoft.com/office/powerpoint/2010/main" val="2856363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98430-1976-85EA-766A-508FBAF72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F6B6B9-D055-B26A-9A0B-DC938950D3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B57160-E870-DD8F-8879-5E202797659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C6193F-7A86-EBDC-6A8D-7D18CDA5B06A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56147E3C-DE45-CBB2-6137-5309D0A95131}"/>
              </a:ext>
            </a:extLst>
          </p:cNvPr>
          <p:cNvSpPr txBox="1"/>
          <p:nvPr/>
        </p:nvSpPr>
        <p:spPr>
          <a:xfrm>
            <a:off x="1127631" y="997857"/>
            <a:ext cx="542861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3C71"/>
                </a:solidFill>
                <a:latin typeface="Aptos" panose="02110004020202020204"/>
              </a:rPr>
              <a:t>Best First Pilots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9FF0E8-35E8-5B7F-1CC6-3C5FCF3A315E}"/>
              </a:ext>
            </a:extLst>
          </p:cNvPr>
          <p:cNvSpPr txBox="1"/>
          <p:nvPr/>
        </p:nvSpPr>
        <p:spPr>
          <a:xfrm>
            <a:off x="1022605" y="2505456"/>
            <a:ext cx="52760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Meeting summaries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Resident emails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Translation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Report drafts</a:t>
            </a:r>
          </a:p>
        </p:txBody>
      </p:sp>
    </p:spTree>
    <p:extLst>
      <p:ext uri="{BB962C8B-B14F-4D97-AF65-F5344CB8AC3E}">
        <p14:creationId xmlns:p14="http://schemas.microsoft.com/office/powerpoint/2010/main" val="2690887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52676-3849-A6F6-5958-A792DAAB9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28BD92-6E46-7358-F133-BCDA07035D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4B6D68-913D-BB05-8A36-E66418EFCF1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A9E9B7-3F29-FE95-6DA1-61E83F8F0A60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DE09FBB2-C0EA-8387-11A9-C80A28C1DCD8}"/>
              </a:ext>
            </a:extLst>
          </p:cNvPr>
          <p:cNvSpPr txBox="1"/>
          <p:nvPr/>
        </p:nvSpPr>
        <p:spPr>
          <a:xfrm>
            <a:off x="1127630" y="997857"/>
            <a:ext cx="575780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3C71"/>
                </a:solidFill>
                <a:latin typeface="Aptos" panose="02110004020202020204"/>
              </a:rPr>
              <a:t>Final takeaway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F00FC-9703-FFB0-B0E8-15238A918E9E}"/>
              </a:ext>
            </a:extLst>
          </p:cNvPr>
          <p:cNvSpPr txBox="1"/>
          <p:nvPr/>
        </p:nvSpPr>
        <p:spPr>
          <a:xfrm>
            <a:off x="1022605" y="2505456"/>
            <a:ext cx="5276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AI should remove friction, not replace judgement</a:t>
            </a:r>
          </a:p>
        </p:txBody>
      </p:sp>
    </p:spTree>
    <p:extLst>
      <p:ext uri="{BB962C8B-B14F-4D97-AF65-F5344CB8AC3E}">
        <p14:creationId xmlns:p14="http://schemas.microsoft.com/office/powerpoint/2010/main" val="1293623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1D117-0825-4438-EC40-48674A41B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42DFBB-8D17-62E7-ABDC-B95BC8D912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1BF15A-F0D5-09DB-F497-A49C1CE66D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C99415-B759-2121-242F-A34C7EB9F2A0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91658827-0A25-CD10-1F8B-989BA406C062}"/>
              </a:ext>
            </a:extLst>
          </p:cNvPr>
          <p:cNvSpPr txBox="1"/>
          <p:nvPr/>
        </p:nvSpPr>
        <p:spPr>
          <a:xfrm>
            <a:off x="1127630" y="997857"/>
            <a:ext cx="575780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3C71"/>
                </a:solidFill>
                <a:latin typeface="Aptos" panose="02110004020202020204"/>
              </a:rPr>
              <a:t>Call to Action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1C78D1-95EB-EA43-869E-6C6746482D7F}"/>
              </a:ext>
            </a:extLst>
          </p:cNvPr>
          <p:cNvSpPr txBox="1"/>
          <p:nvPr/>
        </p:nvSpPr>
        <p:spPr>
          <a:xfrm>
            <a:off x="1022605" y="2505456"/>
            <a:ext cx="5276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Start small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Start measurable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Start responsibly</a:t>
            </a:r>
          </a:p>
        </p:txBody>
      </p:sp>
    </p:spTree>
    <p:extLst>
      <p:ext uri="{BB962C8B-B14F-4D97-AF65-F5344CB8AC3E}">
        <p14:creationId xmlns:p14="http://schemas.microsoft.com/office/powerpoint/2010/main" val="195148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6D9B2-0DBC-196B-C7B6-E94DF83AF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25AE36-094E-C866-AF4C-3DE82E8514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0FB5D3-2081-F6EF-6701-8404EB1809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FB34EB-DCDE-E9FA-1CDB-1F0E818A12FD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B76DFC05-1A51-C765-85A1-13015D9A2219}"/>
              </a:ext>
            </a:extLst>
          </p:cNvPr>
          <p:cNvSpPr txBox="1"/>
          <p:nvPr/>
        </p:nvSpPr>
        <p:spPr>
          <a:xfrm>
            <a:off x="505838" y="1331898"/>
            <a:ext cx="1074522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Session Objectives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0ECDF092-4B0F-60DC-C3AD-A7D907E1033C}"/>
              </a:ext>
            </a:extLst>
          </p:cNvPr>
          <p:cNvSpPr txBox="1"/>
          <p:nvPr/>
        </p:nvSpPr>
        <p:spPr>
          <a:xfrm>
            <a:off x="505838" y="2448338"/>
            <a:ext cx="1074522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Identify real use cases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Improve workflows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Launch pilot programs</a:t>
            </a:r>
          </a:p>
        </p:txBody>
      </p:sp>
    </p:spTree>
    <p:extLst>
      <p:ext uri="{BB962C8B-B14F-4D97-AF65-F5344CB8AC3E}">
        <p14:creationId xmlns:p14="http://schemas.microsoft.com/office/powerpoint/2010/main" val="753446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C776D-47CC-C142-0E22-73D6867F8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A41034-4631-51DC-8D02-7FA9C61B6B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2EA886-22AD-BA43-5D3B-CA9B1855E04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18ABA5-C4BF-3D91-FC63-35802886C29D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A0694312-9C77-EEE1-7C1F-93EE672E850A}"/>
              </a:ext>
            </a:extLst>
          </p:cNvPr>
          <p:cNvSpPr txBox="1"/>
          <p:nvPr/>
        </p:nvSpPr>
        <p:spPr>
          <a:xfrm>
            <a:off x="505838" y="1331898"/>
            <a:ext cx="1074522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Core message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D89667B4-9D74-EBEF-8E5F-E0EFF9DB4FF6}"/>
              </a:ext>
            </a:extLst>
          </p:cNvPr>
          <p:cNvSpPr txBox="1"/>
          <p:nvPr/>
        </p:nvSpPr>
        <p:spPr>
          <a:xfrm>
            <a:off x="505838" y="2448338"/>
            <a:ext cx="1074522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 is an operations tool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Not a technology trend</a:t>
            </a:r>
          </a:p>
        </p:txBody>
      </p:sp>
    </p:spTree>
    <p:extLst>
      <p:ext uri="{BB962C8B-B14F-4D97-AF65-F5344CB8AC3E}">
        <p14:creationId xmlns:p14="http://schemas.microsoft.com/office/powerpoint/2010/main" val="249491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7ACD0-ED67-1DE3-D9E2-282690C67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04B9DC-75CA-9909-0DAE-3F16BFD5EB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1CE35E-C012-81AE-BD3B-3BA1C44A649C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D77EE905-B5E8-B925-FCC9-2AABCEE5C6ED}"/>
              </a:ext>
            </a:extLst>
          </p:cNvPr>
          <p:cNvSpPr txBox="1"/>
          <p:nvPr/>
        </p:nvSpPr>
        <p:spPr>
          <a:xfrm>
            <a:off x="458125" y="2616666"/>
            <a:ext cx="5522052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Where time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 lost</a:t>
            </a:r>
          </a:p>
        </p:txBody>
      </p:sp>
      <p:pic>
        <p:nvPicPr>
          <p:cNvPr id="12" name="Picture 11" descr="Half face clock on a wall">
            <a:extLst>
              <a:ext uri="{FF2B5EF4-FFF2-40B4-BE49-F238E27FC236}">
                <a16:creationId xmlns:a16="http://schemas.microsoft.com/office/drawing/2014/main" id="{D81541A0-56AC-286E-DBA8-CE1DD62DF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738" y="1524000"/>
            <a:ext cx="5731223" cy="41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95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DA795-33F8-AA42-C8BF-26EEB4198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EE2FED-9476-8AF9-171F-63C24C56B69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645A7B-D72A-83E1-8C9C-C7A09E1979D8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8FF65CCC-9913-D70D-85A6-A82217FD4487}"/>
              </a:ext>
            </a:extLst>
          </p:cNvPr>
          <p:cNvSpPr txBox="1"/>
          <p:nvPr/>
        </p:nvSpPr>
        <p:spPr>
          <a:xfrm>
            <a:off x="505838" y="2234457"/>
            <a:ext cx="5522052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Email overload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Reports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Data entry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Repetitive questions</a:t>
            </a:r>
          </a:p>
          <a:p>
            <a:endParaRPr lang="en-US" sz="6000" dirty="0"/>
          </a:p>
        </p:txBody>
      </p:sp>
      <p:pic>
        <p:nvPicPr>
          <p:cNvPr id="12" name="Picture 11" descr="Half face clock on a wall">
            <a:extLst>
              <a:ext uri="{FF2B5EF4-FFF2-40B4-BE49-F238E27FC236}">
                <a16:creationId xmlns:a16="http://schemas.microsoft.com/office/drawing/2014/main" id="{6AB79F42-3C45-27E0-57E6-6BA4A3467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738" y="1524000"/>
            <a:ext cx="5731223" cy="41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18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BB003-23DB-0FF1-8E0C-A350CF81F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DD1BB0-3060-B2C5-7D90-4D928A7E8E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80E835-5EB7-953C-102F-40C62850092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C112A8-095F-635D-0C5E-CBC94041EBA4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B99B510-A90D-0073-AD99-50F506769D3B}"/>
              </a:ext>
            </a:extLst>
          </p:cNvPr>
          <p:cNvSpPr txBox="1"/>
          <p:nvPr/>
        </p:nvSpPr>
        <p:spPr>
          <a:xfrm>
            <a:off x="505838" y="1331898"/>
            <a:ext cx="1074522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insight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F3C63CC0-FA00-8F0C-4C08-DF7C3F136436}"/>
              </a:ext>
            </a:extLst>
          </p:cNvPr>
          <p:cNvSpPr txBox="1"/>
          <p:nvPr/>
        </p:nvSpPr>
        <p:spPr>
          <a:xfrm>
            <a:off x="505839" y="2448338"/>
            <a:ext cx="696481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Most problems are workflow problems, not people problems</a:t>
            </a:r>
          </a:p>
        </p:txBody>
      </p:sp>
    </p:spTree>
    <p:extLst>
      <p:ext uri="{BB962C8B-B14F-4D97-AF65-F5344CB8AC3E}">
        <p14:creationId xmlns:p14="http://schemas.microsoft.com/office/powerpoint/2010/main" val="1700688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A46CB-3FD4-AA8F-9BAB-DDD11845A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BE5337-666C-D3A8-BF4F-4EF7A10E18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307" r="4576"/>
          <a:stretch>
            <a:fillRect/>
          </a:stretch>
        </p:blipFill>
        <p:spPr>
          <a:xfrm>
            <a:off x="8531352" y="672818"/>
            <a:ext cx="3660144" cy="61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C572C3-74B5-BD4F-6B4C-9DF340EF719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4B8088-D289-F47B-48CB-32BBBC26E870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697219CF-EF96-0E0E-1F19-DA53BCAEABD3}"/>
              </a:ext>
            </a:extLst>
          </p:cNvPr>
          <p:cNvSpPr txBox="1"/>
          <p:nvPr/>
        </p:nvSpPr>
        <p:spPr>
          <a:xfrm>
            <a:off x="1575687" y="2282875"/>
            <a:ext cx="5428618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solidFill>
                  <a:srgbClr val="003C71"/>
                </a:solidFill>
                <a:latin typeface="Aptos" panose="02110004020202020204"/>
              </a:rPr>
              <a:t>Practical Uses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232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821B5-455A-B052-36F2-6F329AF5C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EDB23A-DD09-BBF2-73C4-692E2B51D9B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71320-9392-B8AC-45EC-AD3CA4D2A93B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prstClr val="white"/>
                </a:solidFill>
              </a:rPr>
              <a:t>Optimizing County Operations with AI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4A33A14B-3B7B-6656-727E-37122B27F901}"/>
              </a:ext>
            </a:extLst>
          </p:cNvPr>
          <p:cNvSpPr txBox="1"/>
          <p:nvPr/>
        </p:nvSpPr>
        <p:spPr>
          <a:xfrm>
            <a:off x="-1149226" y="1304467"/>
            <a:ext cx="899477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3C71"/>
                </a:solidFill>
                <a:latin typeface="Aptos" panose="02110004020202020204"/>
              </a:rPr>
              <a:t>Writing Support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3C7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4A0F98-E41F-5B9D-0C95-7307E11C44BA}"/>
              </a:ext>
            </a:extLst>
          </p:cNvPr>
          <p:cNvSpPr txBox="1"/>
          <p:nvPr/>
        </p:nvSpPr>
        <p:spPr>
          <a:xfrm>
            <a:off x="1085850" y="2846005"/>
            <a:ext cx="667054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Emails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Notices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Memos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Reports</a:t>
            </a:r>
          </a:p>
        </p:txBody>
      </p:sp>
      <p:pic>
        <p:nvPicPr>
          <p:cNvPr id="9" name="Video 6" title="Person using typewriter">
            <a:hlinkClick r:id="" action="ppaction://media"/>
            <a:extLst>
              <a:ext uri="{FF2B5EF4-FFF2-40B4-BE49-F238E27FC236}">
                <a16:creationId xmlns:a16="http://schemas.microsoft.com/office/drawing/2014/main" id="{AF1C0947-5B45-91EB-9036-F1A4B0282B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7539" y="841178"/>
            <a:ext cx="3384462" cy="601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1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7A29F0B7AAE448837278C5AD115622" ma:contentTypeVersion="12" ma:contentTypeDescription="Create a new document." ma:contentTypeScope="" ma:versionID="86b622d35b0666f391bd27034c918bef">
  <xsd:schema xmlns:xsd="http://www.w3.org/2001/XMLSchema" xmlns:xs="http://www.w3.org/2001/XMLSchema" xmlns:p="http://schemas.microsoft.com/office/2006/metadata/properties" xmlns:ns2="2bacf517-f971-4c09-bc47-fb708efb868d" xmlns:ns3="dfbd25b4-c926-4659-bcca-5a6af53e9b33" targetNamespace="http://schemas.microsoft.com/office/2006/metadata/properties" ma:root="true" ma:fieldsID="9f35709b43a4d5d66f44902b45587ced" ns2:_="" ns3:_="">
    <xsd:import namespace="2bacf517-f971-4c09-bc47-fb708efb868d"/>
    <xsd:import namespace="dfbd25b4-c926-4659-bcca-5a6af53e9b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acf517-f971-4c09-bc47-fb708efb86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b9574d7-eabf-4f4a-a342-c346e6b7e3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d25b4-c926-4659-bcca-5a6af53e9b3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4d713ca-6791-4aba-9f76-89af3dd25fc4}" ma:internalName="TaxCatchAll" ma:showField="CatchAllData" ma:web="dfbd25b4-c926-4659-bcca-5a6af53e9b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acf517-f971-4c09-bc47-fb708efb868d">
      <Terms xmlns="http://schemas.microsoft.com/office/infopath/2007/PartnerControls"/>
    </lcf76f155ced4ddcb4097134ff3c332f>
    <TaxCatchAll xmlns="dfbd25b4-c926-4659-bcca-5a6af53e9b33" xsi:nil="true"/>
  </documentManagement>
</p:properties>
</file>

<file path=customXml/itemProps1.xml><?xml version="1.0" encoding="utf-8"?>
<ds:datastoreItem xmlns:ds="http://schemas.openxmlformats.org/officeDocument/2006/customXml" ds:itemID="{95932F5D-94E5-4EB5-809C-FD7780D7D2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acf517-f971-4c09-bc47-fb708efb868d"/>
    <ds:schemaRef ds:uri="dfbd25b4-c926-4659-bcca-5a6af53e9b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6E7C12-BDC5-48CF-A0BD-44020B575A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B4218-A5B6-47FC-A8E8-88393D58464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dfbd25b4-c926-4659-bcca-5a6af53e9b33"/>
    <ds:schemaRef ds:uri="2bacf517-f971-4c09-bc47-fb708efb868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294</Words>
  <Application>Microsoft Office PowerPoint</Application>
  <PresentationFormat>Widescreen</PresentationFormat>
  <Paragraphs>98</Paragraphs>
  <Slides>23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Sydney Blodgett - KACo</dc:creator>
  <cp:lastModifiedBy>Sydney Blodgett - KACo</cp:lastModifiedBy>
  <cp:revision>1</cp:revision>
  <dcterms:created xsi:type="dcterms:W3CDTF">2026-08-05T18:52:23Z</dcterms:created>
  <dcterms:modified xsi:type="dcterms:W3CDTF">2026-08-05T19:26:51Z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0x0101003D7A29F0B7AAE448837278C5AD115622</vt:lpwstr>
  </property>
  <property fmtid="{D5CDD505-2E9C-101B-9397-08002B2CF9AE}" pid="3" name="MediaServiceImageTags">
    <vt:lpwstr/>
  </property>
</Properties>
</file>